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5"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Lst>
  <p:sldSz cy="6858000" cx="12192000"/>
  <p:notesSz cx="6858000" cy="9144000"/>
  <p:embeddedFontLst>
    <p:embeddedFont>
      <p:font typeface="Century Gothic"/>
      <p:regular r:id="rId33"/>
      <p:bold r:id="rId34"/>
      <p:italic r:id="rId35"/>
      <p:boldItalic r:id="rId3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11" Type="http://schemas.openxmlformats.org/officeDocument/2006/relationships/slide" Target="slides/slide7.xml"/><Relationship Id="rId33" Type="http://schemas.openxmlformats.org/officeDocument/2006/relationships/font" Target="fonts/CenturyGothic-regular.fntdata"/><Relationship Id="rId10" Type="http://schemas.openxmlformats.org/officeDocument/2006/relationships/slide" Target="slides/slide6.xml"/><Relationship Id="rId32" Type="http://schemas.openxmlformats.org/officeDocument/2006/relationships/slide" Target="slides/slide28.xml"/><Relationship Id="rId13" Type="http://schemas.openxmlformats.org/officeDocument/2006/relationships/slide" Target="slides/slide9.xml"/><Relationship Id="rId35" Type="http://schemas.openxmlformats.org/officeDocument/2006/relationships/font" Target="fonts/CenturyGothic-italic.fntdata"/><Relationship Id="rId12" Type="http://schemas.openxmlformats.org/officeDocument/2006/relationships/slide" Target="slides/slide8.xml"/><Relationship Id="rId34" Type="http://schemas.openxmlformats.org/officeDocument/2006/relationships/font" Target="fonts/CenturyGothic-bold.fntdata"/><Relationship Id="rId15" Type="http://schemas.openxmlformats.org/officeDocument/2006/relationships/slide" Target="slides/slide11.xml"/><Relationship Id="rId14" Type="http://schemas.openxmlformats.org/officeDocument/2006/relationships/slide" Target="slides/slide10.xml"/><Relationship Id="rId36" Type="http://schemas.openxmlformats.org/officeDocument/2006/relationships/font" Target="fonts/CenturyGothic-boldItalic.fntdata"/><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6" name="Google Shape;266;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Welcome to Policy Debate! My name is Jacob Bosley.</a:t>
            </a:r>
            <a:br>
              <a:rPr lang="en-US"/>
            </a:br>
            <a:br>
              <a:rPr lang="en-US"/>
            </a:br>
            <a:r>
              <a:rPr lang="en-US"/>
              <a:t>In this short series, we will look at the basics of the activity.</a:t>
            </a:r>
            <a:endParaRPr/>
          </a:p>
        </p:txBody>
      </p:sp>
      <p:sp>
        <p:nvSpPr>
          <p:cNvPr id="267" name="Google Shape;267;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9" name="Google Shape;329;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To make sense of the order of speeches, we refer to each of the four debaters by their </a:t>
            </a:r>
            <a:r>
              <a:rPr b="1" lang="en-US"/>
              <a:t>number</a:t>
            </a:r>
            <a:r>
              <a:rPr b="0" lang="en-US"/>
              <a:t> and </a:t>
            </a:r>
            <a:r>
              <a:rPr b="1" lang="en-US"/>
              <a:t>side</a:t>
            </a:r>
            <a:r>
              <a:rPr b="0" lang="en-US"/>
              <a:t>.</a:t>
            </a:r>
            <a:endParaRPr/>
          </a:p>
          <a:p>
            <a:pPr indent="0" lvl="0" marL="0" rtl="0" algn="l">
              <a:spcBef>
                <a:spcPts val="0"/>
              </a:spcBef>
              <a:spcAft>
                <a:spcPts val="0"/>
              </a:spcAft>
              <a:buNone/>
            </a:pPr>
            <a:r>
              <a:t/>
            </a:r>
            <a:endParaRPr b="0"/>
          </a:p>
          <a:p>
            <a:pPr indent="0" lvl="0" marL="0" rtl="0" algn="l">
              <a:spcBef>
                <a:spcPts val="0"/>
              </a:spcBef>
              <a:spcAft>
                <a:spcPts val="0"/>
              </a:spcAft>
              <a:buNone/>
            </a:pPr>
            <a:r>
              <a:rPr b="0" lang="en-US"/>
              <a:t>The two debaters on the affirmative side are called the 1A and 2A respectively. Likewise, the two debaters on the negative side are called the 1N and 2N respectively.</a:t>
            </a:r>
            <a:br>
              <a:rPr b="0" lang="en-US"/>
            </a:br>
            <a:br>
              <a:rPr b="0" lang="en-US"/>
            </a:br>
            <a:r>
              <a:rPr b="0" lang="en-US"/>
              <a:t>The second speaker gives the final speech for each team. This means they are ultimately responsible for whether or not their team wins. Because of this, responsibilities are divided on each partnership between affirmative and negative debates. Generally, one debater on a team is a 1A/2N. This means they give the first affirmative speeches and the second negative speeches. Their partner would be a 1N/2A. This means they give the first negative speeches and the second affirmative speeches.</a:t>
            </a:r>
            <a:endParaRPr/>
          </a:p>
        </p:txBody>
      </p:sp>
      <p:sp>
        <p:nvSpPr>
          <p:cNvPr id="330" name="Google Shape;330;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6" name="Google Shape;336;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Over the course of the debate, each debater will give one 9-minute constructive and one 6-minute rebuttal. They will also participate in two cross-examinationss: one where they are answering questions and one where they are asking questions.</a:t>
            </a:r>
            <a:br>
              <a:rPr lang="en-US"/>
            </a:br>
            <a:br>
              <a:rPr lang="en-US"/>
            </a:br>
            <a:r>
              <a:rPr lang="en-US"/>
              <a:t>Speeches alternate sides with one major exception: the negative block. In the middle of the debate, the negative gets two speeches back-to-back: the second negative constructive, or 2NC, and the first negative rebuttal, or 1NR. After that, speeches continue to alternate sides.</a:t>
            </a:r>
            <a:br>
              <a:rPr lang="en-US"/>
            </a:br>
            <a:br>
              <a:rPr lang="en-US"/>
            </a:br>
            <a:r>
              <a:rPr lang="en-US"/>
              <a:t>The result is that each side has their own edge: while the negative gets two speeches back to back, the affirmative is able to give both the first and the last speeches of the debate. Much of debate strategy revolves around these asymmetries.</a:t>
            </a:r>
            <a:endParaRPr/>
          </a:p>
        </p:txBody>
      </p:sp>
      <p:sp>
        <p:nvSpPr>
          <p:cNvPr id="337" name="Google Shape;337;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1" name="Shape 341"/>
        <p:cNvGrpSpPr/>
        <p:nvPr/>
      </p:nvGrpSpPr>
      <p:grpSpPr>
        <a:xfrm>
          <a:off x="0" y="0"/>
          <a:ext cx="0" cy="0"/>
          <a:chOff x="0" y="0"/>
          <a:chExt cx="0" cy="0"/>
        </a:xfrm>
      </p:grpSpPr>
      <p:sp>
        <p:nvSpPr>
          <p:cNvPr id="342" name="Google Shape;342;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3" name="Google Shape;343;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a:t>Here is the full order of speeches in a single policy debate. The important thing to pay attention to for now is the pattern of speeches.</a:t>
            </a:r>
            <a:br>
              <a:rPr lang="en-US"/>
            </a:br>
            <a:br>
              <a:rPr lang="en-US"/>
            </a:br>
            <a:r>
              <a:rPr lang="en-US"/>
              <a:t>The first four speeches are constructives. Each constructive speech is followed by a cross-examination. In each CX, the person who just gave a speech is answering questions. Whoever on the opposing side is </a:t>
            </a:r>
            <a:r>
              <a:rPr i="1" lang="en-US"/>
              <a:t>not</a:t>
            </a:r>
            <a:r>
              <a:rPr i="0" lang="en-US"/>
              <a:t> speaking next asks the questions while their partner prepares their speech.</a:t>
            </a:r>
            <a:br>
              <a:rPr i="0" lang="en-US"/>
            </a:br>
            <a:br>
              <a:rPr i="0" lang="en-US"/>
            </a:br>
            <a:r>
              <a:rPr lang="en-US" sz="1800">
                <a:latin typeface="Times New Roman"/>
                <a:ea typeface="Times New Roman"/>
                <a:cs typeface="Times New Roman"/>
                <a:sym typeface="Times New Roman"/>
              </a:rPr>
              <a:t>For example, after the first affirmative constructive or “1AC,” the 2N will be asking questions because the 1N is about to speak next. Similarly, after the 2</a:t>
            </a:r>
            <a:r>
              <a:rPr baseline="30000" lang="en-US" sz="1800">
                <a:latin typeface="Times New Roman"/>
                <a:ea typeface="Times New Roman"/>
                <a:cs typeface="Times New Roman"/>
                <a:sym typeface="Times New Roman"/>
              </a:rPr>
              <a:t>nd</a:t>
            </a:r>
            <a:r>
              <a:rPr lang="en-US" sz="1800">
                <a:latin typeface="Times New Roman"/>
                <a:ea typeface="Times New Roman"/>
                <a:cs typeface="Times New Roman"/>
                <a:sym typeface="Times New Roman"/>
              </a:rPr>
              <a:t> Negative constructive, or “2NC,” the 2A will be asking questions because the 1A will give the next affirmative speech.</a:t>
            </a:r>
            <a:endParaRPr/>
          </a:p>
          <a:p>
            <a:pPr indent="0" lvl="0" marL="0" marR="0" rtl="0" algn="l">
              <a:lnSpc>
                <a:spcPct val="100000"/>
              </a:lnSpc>
              <a:spcBef>
                <a:spcPts val="0"/>
              </a:spcBef>
              <a:spcAft>
                <a:spcPts val="0"/>
              </a:spcAft>
              <a:buClr>
                <a:schemeClr val="dk1"/>
              </a:buClr>
              <a:buSzPts val="1800"/>
              <a:buFont typeface="Calibri"/>
              <a:buNone/>
            </a:pPr>
            <a:r>
              <a:t/>
            </a:r>
            <a:endParaRPr sz="1800">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1800"/>
              <a:buFont typeface="Times New Roman"/>
              <a:buNone/>
            </a:pPr>
            <a:r>
              <a:rPr lang="en-US" sz="1800">
                <a:latin typeface="Times New Roman"/>
                <a:ea typeface="Times New Roman"/>
                <a:cs typeface="Times New Roman"/>
                <a:sym typeface="Times New Roman"/>
              </a:rPr>
              <a:t>Each speech is responsible for answering all of the arguments made in the previous speech. The 2AC responds to the 1NC, the 2NC responds to the 2AC, and so on and so forth. If you miss your chance to answer arguments, they are considered “dropped” or “conceded,” and thus “true” in the judge’s assessment. This makes it important to use your speech time wisely.</a:t>
            </a:r>
            <a:br>
              <a:rPr lang="en-US" sz="1800">
                <a:latin typeface="Times New Roman"/>
                <a:ea typeface="Times New Roman"/>
                <a:cs typeface="Times New Roman"/>
                <a:sym typeface="Times New Roman"/>
              </a:rPr>
            </a:br>
            <a:br>
              <a:rPr lang="en-US" sz="1800">
                <a:latin typeface="Times New Roman"/>
                <a:ea typeface="Times New Roman"/>
                <a:cs typeface="Times New Roman"/>
                <a:sym typeface="Times New Roman"/>
              </a:rPr>
            </a:br>
            <a:r>
              <a:rPr lang="en-US" sz="1800">
                <a:latin typeface="Times New Roman"/>
                <a:ea typeface="Times New Roman"/>
                <a:cs typeface="Times New Roman"/>
                <a:sym typeface="Times New Roman"/>
              </a:rPr>
              <a:t>The final two speeches are the 2NR and 2AR. In these speeches, each side selects from amongst all of the arguments they have raised to create their final pitch to convince the judge to vote for them.</a:t>
            </a:r>
            <a:endParaRPr sz="1800">
              <a:latin typeface="Calibri"/>
              <a:ea typeface="Calibri"/>
              <a:cs typeface="Calibri"/>
              <a:sym typeface="Calibri"/>
            </a:endParaRPr>
          </a:p>
        </p:txBody>
      </p:sp>
      <p:sp>
        <p:nvSpPr>
          <p:cNvPr id="344" name="Google Shape;344;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9" name="Shape 349"/>
        <p:cNvGrpSpPr/>
        <p:nvPr/>
      </p:nvGrpSpPr>
      <p:grpSpPr>
        <a:xfrm>
          <a:off x="0" y="0"/>
          <a:ext cx="0" cy="0"/>
          <a:chOff x="0" y="0"/>
          <a:chExt cx="0" cy="0"/>
        </a:xfrm>
      </p:grpSpPr>
      <p:sp>
        <p:nvSpPr>
          <p:cNvPr id="350" name="Google Shape;350;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1" name="Google Shape;351;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a:t>In addition to normal speech time, both teams receive preparation time. This is a running clock they can start and stop throughout the debate and is generally used before speeches. Debaters can use their prep time to organize their arguments or evidence, brainstorm answers to opponent’s arguments, or talk with their partner. </a:t>
            </a:r>
            <a:r>
              <a:rPr lang="en-US" sz="1800">
                <a:latin typeface="Times New Roman"/>
                <a:ea typeface="Times New Roman"/>
                <a:cs typeface="Times New Roman"/>
                <a:sym typeface="Times New Roman"/>
              </a:rPr>
              <a:t>The standard amount of prep time each team will receive for a single debate is 10 minutes.</a:t>
            </a:r>
            <a:endParaRPr sz="1800">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Calibri"/>
              <a:buNone/>
            </a:pPr>
            <a:br>
              <a:rPr lang="en-US"/>
            </a:br>
            <a:r>
              <a:rPr lang="en-US"/>
              <a:t>In addition to prep time, most online tournaments </a:t>
            </a:r>
            <a:r>
              <a:rPr lang="en-US" sz="1800">
                <a:latin typeface="Times New Roman"/>
                <a:ea typeface="Times New Roman"/>
                <a:cs typeface="Times New Roman"/>
                <a:sym typeface="Times New Roman"/>
              </a:rPr>
              <a:t>will feature tech time. Like prep time, this is a running clock. This can be used to handle technical issues that come up without it counting against your prep time. If a debater drops out of a video call, has their wi-fi cut out, or must restart their computer, they can use some of their “tech time” to handle the situation.</a:t>
            </a:r>
            <a:endParaRPr sz="1800">
              <a:latin typeface="Calibri"/>
              <a:ea typeface="Calibri"/>
              <a:cs typeface="Calibri"/>
              <a:sym typeface="Calibri"/>
            </a:endParaRPr>
          </a:p>
          <a:p>
            <a:pPr indent="0" lvl="0" marL="0" rtl="0" algn="l">
              <a:spcBef>
                <a:spcPts val="0"/>
              </a:spcBef>
              <a:spcAft>
                <a:spcPts val="0"/>
              </a:spcAft>
              <a:buNone/>
            </a:pPr>
            <a:r>
              <a:t/>
            </a:r>
            <a:endParaRPr/>
          </a:p>
        </p:txBody>
      </p:sp>
      <p:sp>
        <p:nvSpPr>
          <p:cNvPr id="352" name="Google Shape;352;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6" name="Shape 356"/>
        <p:cNvGrpSpPr/>
        <p:nvPr/>
      </p:nvGrpSpPr>
      <p:grpSpPr>
        <a:xfrm>
          <a:off x="0" y="0"/>
          <a:ext cx="0" cy="0"/>
          <a:chOff x="0" y="0"/>
          <a:chExt cx="0" cy="0"/>
        </a:xfrm>
      </p:grpSpPr>
      <p:sp>
        <p:nvSpPr>
          <p:cNvPr id="357" name="Google Shape;357;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8" name="Google Shape;358;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Times New Roman"/>
              <a:buNone/>
            </a:pPr>
            <a:r>
              <a:rPr lang="en-US" sz="1800">
                <a:latin typeface="Times New Roman"/>
                <a:ea typeface="Times New Roman"/>
                <a:cs typeface="Times New Roman"/>
                <a:sym typeface="Times New Roman"/>
              </a:rPr>
              <a:t>In this final section, we will take a closer look at each part of the debate.</a:t>
            </a:r>
            <a:endParaRPr sz="1800">
              <a:latin typeface="Calibri"/>
              <a:ea typeface="Calibri"/>
              <a:cs typeface="Calibri"/>
              <a:sym typeface="Calibri"/>
            </a:endParaRPr>
          </a:p>
          <a:p>
            <a:pPr indent="0" lvl="0" marL="0" rtl="0" algn="l">
              <a:spcBef>
                <a:spcPts val="0"/>
              </a:spcBef>
              <a:spcAft>
                <a:spcPts val="0"/>
              </a:spcAft>
              <a:buNone/>
            </a:pPr>
            <a:r>
              <a:t/>
            </a:r>
            <a:endParaRPr/>
          </a:p>
        </p:txBody>
      </p:sp>
      <p:sp>
        <p:nvSpPr>
          <p:cNvPr id="359" name="Google Shape;359;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3" name="Shape 363"/>
        <p:cNvGrpSpPr/>
        <p:nvPr/>
      </p:nvGrpSpPr>
      <p:grpSpPr>
        <a:xfrm>
          <a:off x="0" y="0"/>
          <a:ext cx="0" cy="0"/>
          <a:chOff x="0" y="0"/>
          <a:chExt cx="0" cy="0"/>
        </a:xfrm>
      </p:grpSpPr>
      <p:sp>
        <p:nvSpPr>
          <p:cNvPr id="364" name="Google Shape;364;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5" name="Google Shape;365;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Times New Roman"/>
                <a:ea typeface="Times New Roman"/>
                <a:cs typeface="Times New Roman"/>
                <a:sym typeface="Times New Roman"/>
              </a:rPr>
              <a:t>In the first affirmative constructive, the affirmative team lays out their plan that is a defense of the resolution and the advantages to that plan.</a:t>
            </a:r>
            <a:endParaRPr sz="1800">
              <a:latin typeface="Calibri"/>
              <a:ea typeface="Calibri"/>
              <a:cs typeface="Calibri"/>
              <a:sym typeface="Calibri"/>
            </a:endParaRPr>
          </a:p>
          <a:p>
            <a:pPr indent="0" lvl="0" marL="0" marR="0" rtl="0" algn="l">
              <a:spcBef>
                <a:spcPts val="0"/>
              </a:spcBef>
              <a:spcAft>
                <a:spcPts val="0"/>
              </a:spcAft>
              <a:buNone/>
            </a:pPr>
            <a:r>
              <a:rPr lang="en-US" sz="1800">
                <a:latin typeface="Times New Roman"/>
                <a:ea typeface="Times New Roman"/>
                <a:cs typeface="Times New Roman"/>
                <a:sym typeface="Times New Roman"/>
              </a:rPr>
              <a:t> </a:t>
            </a:r>
            <a:endParaRPr sz="1800">
              <a:latin typeface="Calibri"/>
              <a:ea typeface="Calibri"/>
              <a:cs typeface="Calibri"/>
              <a:sym typeface="Calibri"/>
            </a:endParaRPr>
          </a:p>
          <a:p>
            <a:pPr indent="0" lvl="0" marL="0" marR="0" rtl="0" algn="l">
              <a:spcBef>
                <a:spcPts val="0"/>
              </a:spcBef>
              <a:spcAft>
                <a:spcPts val="0"/>
              </a:spcAft>
              <a:buNone/>
            </a:pPr>
            <a:r>
              <a:rPr lang="en-US" sz="1800">
                <a:latin typeface="Times New Roman"/>
                <a:ea typeface="Times New Roman"/>
                <a:cs typeface="Times New Roman"/>
                <a:sym typeface="Times New Roman"/>
              </a:rPr>
              <a:t>The 1AC sets the stage for the rest of the debate. This is because the negative must refute the particular policy presented in the 1AC. It is not enough for the negative to argue against the resolution as a whole. For example, if the affirmative team argues that we should end our alliance with NATO, it is not responsive if the negative replies that our alliance with Japan is necessary to deter China, even if that is a response to the resolution as a whole.</a:t>
            </a:r>
            <a:br>
              <a:rPr lang="en-US" sz="1800">
                <a:latin typeface="Times New Roman"/>
                <a:ea typeface="Times New Roman"/>
                <a:cs typeface="Times New Roman"/>
                <a:sym typeface="Times New Roman"/>
              </a:rPr>
            </a:br>
            <a:br>
              <a:rPr lang="en-US" sz="1800">
                <a:latin typeface="Times New Roman"/>
                <a:ea typeface="Times New Roman"/>
                <a:cs typeface="Times New Roman"/>
                <a:sym typeface="Times New Roman"/>
              </a:rPr>
            </a:br>
            <a:r>
              <a:rPr lang="en-US" sz="1800">
                <a:latin typeface="Times New Roman"/>
                <a:ea typeface="Times New Roman"/>
                <a:cs typeface="Times New Roman"/>
                <a:sym typeface="Times New Roman"/>
              </a:rPr>
              <a:t>The 1AC is generally the only completely pre-scripted speech. While large sections of other speeches are written ahead of time, they are still put together and organized based on what happens in a debate.</a:t>
            </a:r>
            <a:endParaRPr/>
          </a:p>
        </p:txBody>
      </p:sp>
      <p:sp>
        <p:nvSpPr>
          <p:cNvPr id="366" name="Google Shape;366;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0" name="Shape 370"/>
        <p:cNvGrpSpPr/>
        <p:nvPr/>
      </p:nvGrpSpPr>
      <p:grpSpPr>
        <a:xfrm>
          <a:off x="0" y="0"/>
          <a:ext cx="0" cy="0"/>
          <a:chOff x="0" y="0"/>
          <a:chExt cx="0" cy="0"/>
        </a:xfrm>
      </p:grpSpPr>
      <p:sp>
        <p:nvSpPr>
          <p:cNvPr id="371" name="Google Shape;371;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2" name="Google Shape;372;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Times New Roman"/>
                <a:ea typeface="Times New Roman"/>
                <a:cs typeface="Times New Roman"/>
                <a:sym typeface="Times New Roman"/>
              </a:rPr>
              <a:t>After the 1AC, the 2N will ask the 1A questions about their speech.</a:t>
            </a:r>
            <a:endParaRPr sz="1800">
              <a:latin typeface="Calibri"/>
              <a:ea typeface="Calibri"/>
              <a:cs typeface="Calibri"/>
              <a:sym typeface="Calibri"/>
            </a:endParaRPr>
          </a:p>
          <a:p>
            <a:pPr indent="0" lvl="0" marL="0" marR="0" rtl="0" algn="l">
              <a:spcBef>
                <a:spcPts val="0"/>
              </a:spcBef>
              <a:spcAft>
                <a:spcPts val="0"/>
              </a:spcAft>
              <a:buNone/>
            </a:pPr>
            <a:r>
              <a:rPr lang="en-US" sz="1800">
                <a:latin typeface="Times New Roman"/>
                <a:ea typeface="Times New Roman"/>
                <a:cs typeface="Times New Roman"/>
                <a:sym typeface="Times New Roman"/>
              </a:rPr>
              <a:t> </a:t>
            </a:r>
            <a:endParaRPr sz="1800">
              <a:latin typeface="Calibri"/>
              <a:ea typeface="Calibri"/>
              <a:cs typeface="Calibri"/>
              <a:sym typeface="Calibri"/>
            </a:endParaRPr>
          </a:p>
          <a:p>
            <a:pPr indent="0" lvl="0" marL="0" marR="0" rtl="0" algn="l">
              <a:spcBef>
                <a:spcPts val="0"/>
              </a:spcBef>
              <a:spcAft>
                <a:spcPts val="0"/>
              </a:spcAft>
              <a:buNone/>
            </a:pPr>
            <a:r>
              <a:rPr lang="en-US" sz="1800">
                <a:latin typeface="Times New Roman"/>
                <a:ea typeface="Times New Roman"/>
                <a:cs typeface="Times New Roman"/>
                <a:sym typeface="Times New Roman"/>
              </a:rPr>
              <a:t>There are three basic purposes to cross-examination.</a:t>
            </a:r>
            <a:endParaRPr sz="1800">
              <a:latin typeface="Calibri"/>
              <a:ea typeface="Calibri"/>
              <a:cs typeface="Calibri"/>
              <a:sym typeface="Calibri"/>
            </a:endParaRPr>
          </a:p>
          <a:p>
            <a:pPr indent="0" lvl="0" marL="0" marR="0" rtl="0" algn="l">
              <a:spcBef>
                <a:spcPts val="0"/>
              </a:spcBef>
              <a:spcAft>
                <a:spcPts val="0"/>
              </a:spcAft>
              <a:buNone/>
            </a:pPr>
            <a:r>
              <a:rPr lang="en-US" sz="1800">
                <a:latin typeface="Times New Roman"/>
                <a:ea typeface="Times New Roman"/>
                <a:cs typeface="Times New Roman"/>
                <a:sym typeface="Times New Roman"/>
              </a:rPr>
              <a:t> </a:t>
            </a:r>
            <a:endParaRPr sz="1800">
              <a:latin typeface="Calibri"/>
              <a:ea typeface="Calibri"/>
              <a:cs typeface="Calibri"/>
              <a:sym typeface="Calibri"/>
            </a:endParaRPr>
          </a:p>
          <a:p>
            <a:pPr indent="0" lvl="0" marL="0" marR="0" rtl="0" algn="l">
              <a:spcBef>
                <a:spcPts val="0"/>
              </a:spcBef>
              <a:spcAft>
                <a:spcPts val="0"/>
              </a:spcAft>
              <a:buNone/>
            </a:pPr>
            <a:r>
              <a:rPr lang="en-US" sz="1800">
                <a:latin typeface="Times New Roman"/>
                <a:ea typeface="Times New Roman"/>
                <a:cs typeface="Times New Roman"/>
                <a:sym typeface="Times New Roman"/>
              </a:rPr>
              <a:t>First, clarification: If there is any part of the 1AC that is unclear to the negative, this is the time to ask. After all, you cannot answer an argument you do not understand.</a:t>
            </a:r>
            <a:endParaRPr sz="1800">
              <a:latin typeface="Calibri"/>
              <a:ea typeface="Calibri"/>
              <a:cs typeface="Calibri"/>
              <a:sym typeface="Calibri"/>
            </a:endParaRPr>
          </a:p>
          <a:p>
            <a:pPr indent="0" lvl="0" marL="0" marR="0" rtl="0" algn="l">
              <a:spcBef>
                <a:spcPts val="0"/>
              </a:spcBef>
              <a:spcAft>
                <a:spcPts val="0"/>
              </a:spcAft>
              <a:buNone/>
            </a:pPr>
            <a:r>
              <a:rPr lang="en-US" sz="1800">
                <a:latin typeface="Times New Roman"/>
                <a:ea typeface="Times New Roman"/>
                <a:cs typeface="Times New Roman"/>
                <a:sym typeface="Times New Roman"/>
              </a:rPr>
              <a:t> </a:t>
            </a:r>
            <a:endParaRPr sz="1800">
              <a:latin typeface="Calibri"/>
              <a:ea typeface="Calibri"/>
              <a:cs typeface="Calibri"/>
              <a:sym typeface="Calibri"/>
            </a:endParaRPr>
          </a:p>
          <a:p>
            <a:pPr indent="0" lvl="0" marL="0" marR="0" rtl="0" algn="l">
              <a:spcBef>
                <a:spcPts val="0"/>
              </a:spcBef>
              <a:spcAft>
                <a:spcPts val="0"/>
              </a:spcAft>
              <a:buNone/>
            </a:pPr>
            <a:r>
              <a:rPr lang="en-US" sz="1800">
                <a:latin typeface="Times New Roman"/>
                <a:ea typeface="Times New Roman"/>
                <a:cs typeface="Times New Roman"/>
                <a:sym typeface="Times New Roman"/>
              </a:rPr>
              <a:t>Second, challenging: 1AC CX can be used to question the logic behind the 1AC’s advantages. Returning to the NATO example, the negative team could ask questions about the Russia advantage and why it is true that NATO is uniquely antagonizing Russia or why Russia would moderate their behavior if the US were to withdraw from NATO.</a:t>
            </a:r>
            <a:endParaRPr sz="1800">
              <a:latin typeface="Calibri"/>
              <a:ea typeface="Calibri"/>
              <a:cs typeface="Calibri"/>
              <a:sym typeface="Calibri"/>
            </a:endParaRPr>
          </a:p>
          <a:p>
            <a:pPr indent="0" lvl="0" marL="0" marR="0" rtl="0" algn="l">
              <a:spcBef>
                <a:spcPts val="0"/>
              </a:spcBef>
              <a:spcAft>
                <a:spcPts val="0"/>
              </a:spcAft>
              <a:buNone/>
            </a:pPr>
            <a:r>
              <a:rPr lang="en-US" sz="1800">
                <a:latin typeface="Times New Roman"/>
                <a:ea typeface="Times New Roman"/>
                <a:cs typeface="Times New Roman"/>
                <a:sym typeface="Times New Roman"/>
              </a:rPr>
              <a:t> </a:t>
            </a:r>
            <a:endParaRPr sz="1800">
              <a:latin typeface="Calibri"/>
              <a:ea typeface="Calibri"/>
              <a:cs typeface="Calibri"/>
              <a:sym typeface="Calibri"/>
            </a:endParaRPr>
          </a:p>
          <a:p>
            <a:pPr indent="0" lvl="0" marL="0" marR="0" rtl="0" algn="l">
              <a:spcBef>
                <a:spcPts val="0"/>
              </a:spcBef>
              <a:spcAft>
                <a:spcPts val="0"/>
              </a:spcAft>
              <a:buNone/>
            </a:pPr>
            <a:r>
              <a:rPr lang="en-US" sz="1800">
                <a:latin typeface="Times New Roman"/>
                <a:ea typeface="Times New Roman"/>
                <a:cs typeface="Times New Roman"/>
                <a:sym typeface="Times New Roman"/>
              </a:rPr>
              <a:t>Finally, CX can be used to establish commitments. For example, the 2N may ask the aff to clarify if the plan would prevent the US from responding to specific conflict scenarios. This is both clarifies how the plan works and forces the aff to commit to a particular interpretation of their plan. This is important for the negative to ensure the arguments they have prepared will apply to the affirmative’s plan.</a:t>
            </a:r>
            <a:endParaRPr/>
          </a:p>
        </p:txBody>
      </p:sp>
      <p:sp>
        <p:nvSpPr>
          <p:cNvPr id="373" name="Google Shape;373;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7" name="Shape 377"/>
        <p:cNvGrpSpPr/>
        <p:nvPr/>
      </p:nvGrpSpPr>
      <p:grpSpPr>
        <a:xfrm>
          <a:off x="0" y="0"/>
          <a:ext cx="0" cy="0"/>
          <a:chOff x="0" y="0"/>
          <a:chExt cx="0" cy="0"/>
        </a:xfrm>
      </p:grpSpPr>
      <p:sp>
        <p:nvSpPr>
          <p:cNvPr id="378" name="Google Shape;378;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9" name="Google Shape;379;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Times New Roman"/>
                <a:ea typeface="Times New Roman"/>
                <a:cs typeface="Times New Roman"/>
                <a:sym typeface="Times New Roman"/>
              </a:rPr>
              <a:t>The 1</a:t>
            </a:r>
            <a:r>
              <a:rPr baseline="30000" lang="en-US" sz="1800">
                <a:latin typeface="Times New Roman"/>
                <a:ea typeface="Times New Roman"/>
                <a:cs typeface="Times New Roman"/>
                <a:sym typeface="Times New Roman"/>
              </a:rPr>
              <a:t>st</a:t>
            </a:r>
            <a:r>
              <a:rPr lang="en-US" sz="1800">
                <a:latin typeface="Times New Roman"/>
                <a:ea typeface="Times New Roman"/>
                <a:cs typeface="Times New Roman"/>
                <a:sym typeface="Times New Roman"/>
              </a:rPr>
              <a:t> negative constructive is the first chance the negative has to rebut the plan. The 1NC will include many different arguments that can be grouped into two basic types.</a:t>
            </a:r>
            <a:endParaRPr sz="1800">
              <a:latin typeface="Calibri"/>
              <a:ea typeface="Calibri"/>
              <a:cs typeface="Calibri"/>
              <a:sym typeface="Calibri"/>
            </a:endParaRPr>
          </a:p>
          <a:p>
            <a:pPr indent="0" lvl="0" marL="0" marR="0" rtl="0" algn="l">
              <a:spcBef>
                <a:spcPts val="0"/>
              </a:spcBef>
              <a:spcAft>
                <a:spcPts val="0"/>
              </a:spcAft>
              <a:buNone/>
            </a:pPr>
            <a:r>
              <a:rPr lang="en-US" sz="1800">
                <a:latin typeface="Times New Roman"/>
                <a:ea typeface="Times New Roman"/>
                <a:cs typeface="Times New Roman"/>
                <a:sym typeface="Times New Roman"/>
              </a:rPr>
              <a:t>  </a:t>
            </a:r>
            <a:endParaRPr sz="1800">
              <a:latin typeface="Calibri"/>
              <a:ea typeface="Calibri"/>
              <a:cs typeface="Calibri"/>
              <a:sym typeface="Calibri"/>
            </a:endParaRPr>
          </a:p>
          <a:p>
            <a:pPr indent="0" lvl="0" marL="0" marR="0" rtl="0" algn="l">
              <a:spcBef>
                <a:spcPts val="0"/>
              </a:spcBef>
              <a:spcAft>
                <a:spcPts val="0"/>
              </a:spcAft>
              <a:buNone/>
            </a:pPr>
            <a:r>
              <a:rPr lang="en-US" sz="1800">
                <a:latin typeface="Times New Roman"/>
                <a:ea typeface="Times New Roman"/>
                <a:cs typeface="Times New Roman"/>
                <a:sym typeface="Times New Roman"/>
              </a:rPr>
              <a:t>First are “off-case” arguments. These are arguments that challenge whether or not the plan is a good idea, but do not disprove the advantages claimed in the 1AC. Returning to the NATO example, if the negative argued that withdrawal would undermine the United States’ international credibility, this is a reason the plan is a bad idea but it does not directly disprove the Russia advantage. This makes it an “off-case” position. The 1NC may introduce many different “off-case” arguments, including disadvantages, counterplans, topicality violations, and critiques. Each of these will be discussed in detail in other presentations.</a:t>
            </a:r>
            <a:br>
              <a:rPr lang="en-US" sz="1800">
                <a:latin typeface="Times New Roman"/>
                <a:ea typeface="Times New Roman"/>
                <a:cs typeface="Times New Roman"/>
                <a:sym typeface="Times New Roman"/>
              </a:rPr>
            </a:br>
            <a:endParaRPr sz="1800">
              <a:latin typeface="Calibri"/>
              <a:ea typeface="Calibri"/>
              <a:cs typeface="Calibri"/>
              <a:sym typeface="Calibri"/>
            </a:endParaRPr>
          </a:p>
          <a:p>
            <a:pPr indent="0" lvl="0" marL="0" marR="0" rtl="0" algn="l">
              <a:spcBef>
                <a:spcPts val="0"/>
              </a:spcBef>
              <a:spcAft>
                <a:spcPts val="0"/>
              </a:spcAft>
              <a:buNone/>
            </a:pPr>
            <a:r>
              <a:rPr lang="en-US" sz="1800">
                <a:latin typeface="Times New Roman"/>
                <a:ea typeface="Times New Roman"/>
                <a:cs typeface="Times New Roman"/>
                <a:sym typeface="Times New Roman"/>
              </a:rPr>
              <a:t>Second, the 1NC also introduces “on-case” arguments. These are objections that directly refute the 1AC’s advantages. Against the Russia advantage, the negative could introduce evidence that NATO does not antagonize Russia, that a US-Russia war from accidental conflict is unlikely, or that withdrawal would not resolve the problems underlying US-Russian relations.</a:t>
            </a:r>
            <a:endParaRPr sz="1800">
              <a:latin typeface="Calibri"/>
              <a:ea typeface="Calibri"/>
              <a:cs typeface="Calibri"/>
              <a:sym typeface="Calibri"/>
            </a:endParaRPr>
          </a:p>
        </p:txBody>
      </p:sp>
      <p:sp>
        <p:nvSpPr>
          <p:cNvPr id="380" name="Google Shape;380;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4" name="Shape 384"/>
        <p:cNvGrpSpPr/>
        <p:nvPr/>
      </p:nvGrpSpPr>
      <p:grpSpPr>
        <a:xfrm>
          <a:off x="0" y="0"/>
          <a:ext cx="0" cy="0"/>
          <a:chOff x="0" y="0"/>
          <a:chExt cx="0" cy="0"/>
        </a:xfrm>
      </p:grpSpPr>
      <p:sp>
        <p:nvSpPr>
          <p:cNvPr id="385" name="Google Shape;385;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6" name="Google Shape;386;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Times New Roman"/>
                <a:ea typeface="Times New Roman"/>
                <a:cs typeface="Times New Roman"/>
                <a:sym typeface="Times New Roman"/>
              </a:rPr>
              <a:t>After the 1NC, the 2A will ask the 1N questions about their speech. The CX of the 1NC has very similar goals to the CX of the 1AC.</a:t>
            </a:r>
            <a:endParaRPr sz="1800">
              <a:latin typeface="Calibri"/>
              <a:ea typeface="Calibri"/>
              <a:cs typeface="Calibri"/>
              <a:sym typeface="Calibri"/>
            </a:endParaRPr>
          </a:p>
          <a:p>
            <a:pPr indent="0" lvl="0" marL="0" marR="0" rtl="0" algn="l">
              <a:spcBef>
                <a:spcPts val="0"/>
              </a:spcBef>
              <a:spcAft>
                <a:spcPts val="0"/>
              </a:spcAft>
              <a:buNone/>
            </a:pPr>
            <a:r>
              <a:rPr lang="en-US" sz="1800">
                <a:latin typeface="Times New Roman"/>
                <a:ea typeface="Times New Roman"/>
                <a:cs typeface="Times New Roman"/>
                <a:sym typeface="Times New Roman"/>
              </a:rPr>
              <a:t> </a:t>
            </a:r>
            <a:endParaRPr sz="1800">
              <a:latin typeface="Calibri"/>
              <a:ea typeface="Calibri"/>
              <a:cs typeface="Calibri"/>
              <a:sym typeface="Calibri"/>
            </a:endParaRPr>
          </a:p>
          <a:p>
            <a:pPr indent="0" lvl="0" marL="0" marR="0" rtl="0" algn="l">
              <a:spcBef>
                <a:spcPts val="0"/>
              </a:spcBef>
              <a:spcAft>
                <a:spcPts val="0"/>
              </a:spcAft>
              <a:buNone/>
            </a:pPr>
            <a:r>
              <a:rPr lang="en-US" sz="1800">
                <a:latin typeface="Times New Roman"/>
                <a:ea typeface="Times New Roman"/>
                <a:cs typeface="Times New Roman"/>
                <a:sym typeface="Times New Roman"/>
              </a:rPr>
              <a:t>One additional step the CX of the 1NC is to ask about the “status” of counter-proposals, such as counterplans and critiques. While this will be discussed in detail later, this simply means the aff is clarifying whether the negative can choose to abandon a CP they introduced in the 1NC later in the debate. In other words, if the 1NC introduces a CP, does the negative have to defend that CP in the 2NR? This is important because it can change how the affirmative decides to respond to that CP in the 2AC.</a:t>
            </a:r>
            <a:endParaRPr/>
          </a:p>
        </p:txBody>
      </p:sp>
      <p:sp>
        <p:nvSpPr>
          <p:cNvPr id="387" name="Google Shape;387;p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1" name="Shape 391"/>
        <p:cNvGrpSpPr/>
        <p:nvPr/>
      </p:nvGrpSpPr>
      <p:grpSpPr>
        <a:xfrm>
          <a:off x="0" y="0"/>
          <a:ext cx="0" cy="0"/>
          <a:chOff x="0" y="0"/>
          <a:chExt cx="0" cy="0"/>
        </a:xfrm>
      </p:grpSpPr>
      <p:sp>
        <p:nvSpPr>
          <p:cNvPr id="392" name="Google Shape;392;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3" name="Google Shape;393;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Times New Roman"/>
                <a:ea typeface="Times New Roman"/>
                <a:cs typeface="Times New Roman"/>
                <a:sym typeface="Times New Roman"/>
              </a:rPr>
              <a:t>The 2</a:t>
            </a:r>
            <a:r>
              <a:rPr baseline="30000" lang="en-US" sz="1800">
                <a:latin typeface="Times New Roman"/>
                <a:ea typeface="Times New Roman"/>
                <a:cs typeface="Times New Roman"/>
                <a:sym typeface="Times New Roman"/>
              </a:rPr>
              <a:t>nd</a:t>
            </a:r>
            <a:r>
              <a:rPr lang="en-US" sz="1800">
                <a:latin typeface="Times New Roman"/>
                <a:ea typeface="Times New Roman"/>
                <a:cs typeface="Times New Roman"/>
                <a:sym typeface="Times New Roman"/>
              </a:rPr>
              <a:t> affirmative constructive is a direct response to the arguments made in the 1NC. The 2AC must answer all of the arguments presented in the 1NC. If the 2AC fails to respond to an argument, it is considered “dropped” and thus “true.” If the aff tries to answer that argument for the first time in the 1AR, it would be too late and the judge would likely ignore their answers. </a:t>
            </a:r>
            <a:br>
              <a:rPr lang="en-US" sz="1800">
                <a:latin typeface="Times New Roman"/>
                <a:ea typeface="Times New Roman"/>
                <a:cs typeface="Times New Roman"/>
                <a:sym typeface="Times New Roman"/>
              </a:rPr>
            </a:br>
            <a:br>
              <a:rPr lang="en-US" sz="1800">
                <a:latin typeface="Times New Roman"/>
                <a:ea typeface="Times New Roman"/>
                <a:cs typeface="Times New Roman"/>
                <a:sym typeface="Times New Roman"/>
              </a:rPr>
            </a:br>
            <a:r>
              <a:rPr lang="en-US" sz="1800">
                <a:latin typeface="Times New Roman"/>
                <a:ea typeface="Times New Roman"/>
                <a:cs typeface="Times New Roman"/>
                <a:sym typeface="Times New Roman"/>
              </a:rPr>
              <a:t>However, the 2AC does not have to answer the negative arguments in exactly the same order as the 1NC. In fact, they should prioritize their case first. This includes “extending” the 1AC advantages. This simply means they provide a short summary of the thesis of their advantages.</a:t>
            </a:r>
            <a:endParaRPr sz="1800">
              <a:latin typeface="Calibri"/>
              <a:ea typeface="Calibri"/>
              <a:cs typeface="Calibri"/>
              <a:sym typeface="Calibri"/>
            </a:endParaRPr>
          </a:p>
          <a:p>
            <a:pPr indent="0" lvl="0" marL="0" marR="0" rtl="0" algn="l">
              <a:spcBef>
                <a:spcPts val="0"/>
              </a:spcBef>
              <a:spcAft>
                <a:spcPts val="0"/>
              </a:spcAft>
              <a:buNone/>
            </a:pPr>
            <a:r>
              <a:rPr lang="en-US" sz="1800">
                <a:latin typeface="Times New Roman"/>
                <a:ea typeface="Times New Roman"/>
                <a:cs typeface="Times New Roman"/>
                <a:sym typeface="Times New Roman"/>
              </a:rPr>
              <a:t> </a:t>
            </a:r>
            <a:endParaRPr sz="1800">
              <a:latin typeface="Calibri"/>
              <a:ea typeface="Calibri"/>
              <a:cs typeface="Calibri"/>
              <a:sym typeface="Calibri"/>
            </a:endParaRPr>
          </a:p>
          <a:p>
            <a:pPr indent="0" lvl="0" marL="0" marR="0" rtl="0" algn="l">
              <a:spcBef>
                <a:spcPts val="0"/>
              </a:spcBef>
              <a:spcAft>
                <a:spcPts val="0"/>
              </a:spcAft>
              <a:buNone/>
            </a:pPr>
            <a:r>
              <a:rPr lang="en-US" sz="1800">
                <a:latin typeface="Times New Roman"/>
                <a:ea typeface="Times New Roman"/>
                <a:cs typeface="Times New Roman"/>
                <a:sym typeface="Times New Roman"/>
              </a:rPr>
              <a:t>As a game, arguments in debate are only considered “in play” if they are continuously extended from speech to speech. Thus, if the affirmative team wants to utilize their advantages in the rebuttals, they must be sure to extend them in the 2AC.</a:t>
            </a:r>
            <a:endParaRPr sz="1800">
              <a:latin typeface="Calibri"/>
              <a:ea typeface="Calibri"/>
              <a:cs typeface="Calibri"/>
              <a:sym typeface="Calibri"/>
            </a:endParaRPr>
          </a:p>
          <a:p>
            <a:pPr indent="0" lvl="0" marL="0" marR="0" rtl="0" algn="l">
              <a:spcBef>
                <a:spcPts val="0"/>
              </a:spcBef>
              <a:spcAft>
                <a:spcPts val="0"/>
              </a:spcAft>
              <a:buNone/>
            </a:pPr>
            <a:r>
              <a:rPr lang="en-US" sz="1800">
                <a:latin typeface="Times New Roman"/>
                <a:ea typeface="Times New Roman"/>
                <a:cs typeface="Times New Roman"/>
                <a:sym typeface="Times New Roman"/>
              </a:rPr>
              <a:t> </a:t>
            </a:r>
            <a:endParaRPr sz="1800">
              <a:latin typeface="Calibri"/>
              <a:ea typeface="Calibri"/>
              <a:cs typeface="Calibri"/>
              <a:sym typeface="Calibri"/>
            </a:endParaRPr>
          </a:p>
          <a:p>
            <a:pPr indent="0" lvl="0" marL="0" marR="0" rtl="0" algn="l">
              <a:spcBef>
                <a:spcPts val="0"/>
              </a:spcBef>
              <a:spcAft>
                <a:spcPts val="0"/>
              </a:spcAft>
              <a:buNone/>
            </a:pPr>
            <a:r>
              <a:rPr lang="en-US" sz="1800">
                <a:latin typeface="Times New Roman"/>
                <a:ea typeface="Times New Roman"/>
                <a:cs typeface="Times New Roman"/>
                <a:sym typeface="Times New Roman"/>
              </a:rPr>
              <a:t>The 2AC may also “add-on” to the case, either by providing additional advantages to the plan or providing additional evidence that supports their 1AC advantages.</a:t>
            </a:r>
            <a:endParaRPr sz="1800">
              <a:latin typeface="Calibri"/>
              <a:ea typeface="Calibri"/>
              <a:cs typeface="Calibri"/>
              <a:sym typeface="Calibri"/>
            </a:endParaRPr>
          </a:p>
        </p:txBody>
      </p:sp>
      <p:sp>
        <p:nvSpPr>
          <p:cNvPr id="394" name="Google Shape;394;p1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3" name="Google Shape;273;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Times New Roman"/>
                <a:ea typeface="Times New Roman"/>
                <a:cs typeface="Times New Roman"/>
                <a:sym typeface="Times New Roman"/>
              </a:rPr>
              <a:t>In Part 1, we will answer the question “What is Policy Debate?”</a:t>
            </a:r>
            <a:endParaRPr sz="1800">
              <a:latin typeface="Calibri"/>
              <a:ea typeface="Calibri"/>
              <a:cs typeface="Calibri"/>
              <a:sym typeface="Calibri"/>
            </a:endParaRPr>
          </a:p>
          <a:p>
            <a:pPr indent="0" lvl="0" marL="0" marR="0" rtl="0" algn="l">
              <a:spcBef>
                <a:spcPts val="0"/>
              </a:spcBef>
              <a:spcAft>
                <a:spcPts val="0"/>
              </a:spcAft>
              <a:buNone/>
            </a:pPr>
            <a:r>
              <a:rPr lang="en-US" sz="1800">
                <a:latin typeface="Times New Roman"/>
                <a:ea typeface="Times New Roman"/>
                <a:cs typeface="Times New Roman"/>
                <a:sym typeface="Times New Roman"/>
              </a:rPr>
              <a:t> </a:t>
            </a:r>
            <a:endParaRPr sz="1800">
              <a:latin typeface="Calibri"/>
              <a:ea typeface="Calibri"/>
              <a:cs typeface="Calibri"/>
              <a:sym typeface="Calibri"/>
            </a:endParaRPr>
          </a:p>
          <a:p>
            <a:pPr indent="0" lvl="0" marL="0" marR="0" rtl="0" algn="l">
              <a:spcBef>
                <a:spcPts val="0"/>
              </a:spcBef>
              <a:spcAft>
                <a:spcPts val="0"/>
              </a:spcAft>
              <a:buNone/>
            </a:pPr>
            <a:r>
              <a:rPr lang="en-US" sz="1800">
                <a:latin typeface="Times New Roman"/>
                <a:ea typeface="Times New Roman"/>
                <a:cs typeface="Times New Roman"/>
                <a:sym typeface="Times New Roman"/>
              </a:rPr>
              <a:t>In Part 2, we will look at the types of speeches that make up a single debate “round.”</a:t>
            </a:r>
            <a:endParaRPr sz="1800">
              <a:latin typeface="Calibri"/>
              <a:ea typeface="Calibri"/>
              <a:cs typeface="Calibri"/>
              <a:sym typeface="Calibri"/>
            </a:endParaRPr>
          </a:p>
          <a:p>
            <a:pPr indent="0" lvl="0" marL="0" marR="0" rtl="0" algn="l">
              <a:spcBef>
                <a:spcPts val="0"/>
              </a:spcBef>
              <a:spcAft>
                <a:spcPts val="0"/>
              </a:spcAft>
              <a:buNone/>
            </a:pPr>
            <a:r>
              <a:rPr lang="en-US" sz="1800">
                <a:latin typeface="Times New Roman"/>
                <a:ea typeface="Times New Roman"/>
                <a:cs typeface="Times New Roman"/>
                <a:sym typeface="Times New Roman"/>
              </a:rPr>
              <a:t> </a:t>
            </a:r>
            <a:endParaRPr sz="1800">
              <a:latin typeface="Calibri"/>
              <a:ea typeface="Calibri"/>
              <a:cs typeface="Calibri"/>
              <a:sym typeface="Calibri"/>
            </a:endParaRPr>
          </a:p>
          <a:p>
            <a:pPr indent="0" lvl="0" marL="0" marR="0" rtl="0" algn="l">
              <a:spcBef>
                <a:spcPts val="0"/>
              </a:spcBef>
              <a:spcAft>
                <a:spcPts val="0"/>
              </a:spcAft>
              <a:buNone/>
            </a:pPr>
            <a:r>
              <a:rPr lang="en-US" sz="1800">
                <a:latin typeface="Times New Roman"/>
                <a:ea typeface="Times New Roman"/>
                <a:cs typeface="Times New Roman"/>
                <a:sym typeface="Times New Roman"/>
              </a:rPr>
              <a:t>Finally, in Part 3, we will take a closer look at each part of a debate.</a:t>
            </a:r>
            <a:endParaRPr sz="1800">
              <a:latin typeface="Calibri"/>
              <a:ea typeface="Calibri"/>
              <a:cs typeface="Calibri"/>
              <a:sym typeface="Calibri"/>
            </a:endParaRPr>
          </a:p>
        </p:txBody>
      </p:sp>
      <p:sp>
        <p:nvSpPr>
          <p:cNvPr id="274" name="Google Shape;274;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8" name="Shape 398"/>
        <p:cNvGrpSpPr/>
        <p:nvPr/>
      </p:nvGrpSpPr>
      <p:grpSpPr>
        <a:xfrm>
          <a:off x="0" y="0"/>
          <a:ext cx="0" cy="0"/>
          <a:chOff x="0" y="0"/>
          <a:chExt cx="0" cy="0"/>
        </a:xfrm>
      </p:grpSpPr>
      <p:sp>
        <p:nvSpPr>
          <p:cNvPr id="399" name="Google Shape;399;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0" name="Google Shape;400;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Times New Roman"/>
                <a:ea typeface="Times New Roman"/>
                <a:cs typeface="Times New Roman"/>
                <a:sym typeface="Times New Roman"/>
              </a:rPr>
              <a:t>After the 2AC, the 1N will ask the 2A questions about their speech. Like every other CX, they will be clarifying and scrutinizing arguments from the previous speech.</a:t>
            </a:r>
            <a:endParaRPr sz="1800">
              <a:latin typeface="Calibri"/>
              <a:ea typeface="Calibri"/>
              <a:cs typeface="Calibri"/>
              <a:sym typeface="Calibri"/>
            </a:endParaRPr>
          </a:p>
          <a:p>
            <a:pPr indent="0" lvl="0" marL="0" marR="0" rtl="0" algn="l">
              <a:spcBef>
                <a:spcPts val="0"/>
              </a:spcBef>
              <a:spcAft>
                <a:spcPts val="0"/>
              </a:spcAft>
              <a:buNone/>
            </a:pPr>
            <a:r>
              <a:rPr lang="en-US" sz="1800">
                <a:latin typeface="Times New Roman"/>
                <a:ea typeface="Times New Roman"/>
                <a:cs typeface="Times New Roman"/>
                <a:sym typeface="Times New Roman"/>
              </a:rPr>
              <a:t> </a:t>
            </a:r>
            <a:endParaRPr sz="1800">
              <a:latin typeface="Calibri"/>
              <a:ea typeface="Calibri"/>
              <a:cs typeface="Calibri"/>
              <a:sym typeface="Calibri"/>
            </a:endParaRPr>
          </a:p>
          <a:p>
            <a:pPr indent="0" lvl="0" marL="0" marR="0" rtl="0" algn="l">
              <a:spcBef>
                <a:spcPts val="0"/>
              </a:spcBef>
              <a:spcAft>
                <a:spcPts val="0"/>
              </a:spcAft>
              <a:buNone/>
            </a:pPr>
            <a:r>
              <a:rPr lang="en-US" sz="1800">
                <a:latin typeface="Times New Roman"/>
                <a:ea typeface="Times New Roman"/>
                <a:cs typeface="Times New Roman"/>
                <a:sym typeface="Times New Roman"/>
              </a:rPr>
              <a:t>This is notably the last opportunity the neg has to question the aff’s arguments. This makes it important to prioritize asking questions about the aff’s best arguments. While it can be tempting to ask questions about arguments that seem sill or poor, this is a waste of cross-examination compared to discrediting the most threatening arguments of your opponents.</a:t>
            </a:r>
            <a:endParaRPr sz="1800">
              <a:latin typeface="Calibri"/>
              <a:ea typeface="Calibri"/>
              <a:cs typeface="Calibri"/>
              <a:sym typeface="Calibri"/>
            </a:endParaRPr>
          </a:p>
        </p:txBody>
      </p:sp>
      <p:sp>
        <p:nvSpPr>
          <p:cNvPr id="401" name="Google Shape;401;p2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5" name="Shape 405"/>
        <p:cNvGrpSpPr/>
        <p:nvPr/>
      </p:nvGrpSpPr>
      <p:grpSpPr>
        <a:xfrm>
          <a:off x="0" y="0"/>
          <a:ext cx="0" cy="0"/>
          <a:chOff x="0" y="0"/>
          <a:chExt cx="0" cy="0"/>
        </a:xfrm>
      </p:grpSpPr>
      <p:sp>
        <p:nvSpPr>
          <p:cNvPr id="406" name="Google Shape;406;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7" name="Google Shape;407;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200">
                <a:latin typeface="Times New Roman"/>
                <a:ea typeface="Times New Roman"/>
                <a:cs typeface="Times New Roman"/>
                <a:sym typeface="Times New Roman"/>
              </a:rPr>
              <a:t>The 2</a:t>
            </a:r>
            <a:r>
              <a:rPr baseline="30000" lang="en-US" sz="1200">
                <a:latin typeface="Times New Roman"/>
                <a:ea typeface="Times New Roman"/>
                <a:cs typeface="Times New Roman"/>
                <a:sym typeface="Times New Roman"/>
              </a:rPr>
              <a:t>nd</a:t>
            </a:r>
            <a:r>
              <a:rPr lang="en-US" sz="1200">
                <a:latin typeface="Times New Roman"/>
                <a:ea typeface="Times New Roman"/>
                <a:cs typeface="Times New Roman"/>
                <a:sym typeface="Times New Roman"/>
              </a:rPr>
              <a:t> negative constructive and the 1</a:t>
            </a:r>
            <a:r>
              <a:rPr baseline="30000" lang="en-US" sz="1200">
                <a:latin typeface="Times New Roman"/>
                <a:ea typeface="Times New Roman"/>
                <a:cs typeface="Times New Roman"/>
                <a:sym typeface="Times New Roman"/>
              </a:rPr>
              <a:t>st</a:t>
            </a:r>
            <a:r>
              <a:rPr lang="en-US" sz="1200">
                <a:latin typeface="Times New Roman"/>
                <a:ea typeface="Times New Roman"/>
                <a:cs typeface="Times New Roman"/>
                <a:sym typeface="Times New Roman"/>
              </a:rPr>
              <a:t> affirmative rebuttal, or negative block, are essentially “one extended speech.”</a:t>
            </a:r>
            <a:br>
              <a:rPr lang="en-US" sz="1200">
                <a:latin typeface="Times New Roman"/>
                <a:ea typeface="Times New Roman"/>
                <a:cs typeface="Times New Roman"/>
                <a:sym typeface="Times New Roman"/>
              </a:rPr>
            </a:br>
            <a:br>
              <a:rPr lang="en-US" sz="1200">
                <a:latin typeface="Times New Roman"/>
                <a:ea typeface="Times New Roman"/>
                <a:cs typeface="Times New Roman"/>
                <a:sym typeface="Times New Roman"/>
              </a:rPr>
            </a:br>
            <a:r>
              <a:rPr lang="en-US" sz="1200">
                <a:latin typeface="Times New Roman"/>
                <a:ea typeface="Times New Roman"/>
                <a:cs typeface="Times New Roman"/>
                <a:sym typeface="Times New Roman"/>
              </a:rPr>
              <a:t>Both the 2NC and 1NR are responding to the 2AC’s arguments. Instead of both speeches covering the same issues, the negative can instead “split the block.” This means that the 2NC and 1NR cover different arguments from the 1NC.</a:t>
            </a:r>
            <a:r>
              <a:rPr lang="en-US" sz="1200">
                <a:latin typeface="Calibri"/>
                <a:ea typeface="Calibri"/>
                <a:cs typeface="Calibri"/>
                <a:sym typeface="Calibri"/>
              </a:rPr>
              <a:t> </a:t>
            </a:r>
            <a:r>
              <a:rPr lang="en-US" sz="1200">
                <a:latin typeface="Times New Roman"/>
                <a:ea typeface="Times New Roman"/>
                <a:cs typeface="Times New Roman"/>
                <a:sym typeface="Times New Roman"/>
              </a:rPr>
              <a:t>For example, if the 1NC included a disadvantage, a counterplan, and responses to the affirmative’s case, the 2NC may discuss the CP and the case while the 1NR covers the disadvantage.</a:t>
            </a:r>
            <a:endParaRPr sz="1200">
              <a:latin typeface="Calibri"/>
              <a:ea typeface="Calibri"/>
              <a:cs typeface="Calibri"/>
              <a:sym typeface="Calibri"/>
            </a:endParaRPr>
          </a:p>
        </p:txBody>
      </p:sp>
      <p:sp>
        <p:nvSpPr>
          <p:cNvPr id="408" name="Google Shape;408;p2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2" name="Shape 412"/>
        <p:cNvGrpSpPr/>
        <p:nvPr/>
      </p:nvGrpSpPr>
      <p:grpSpPr>
        <a:xfrm>
          <a:off x="0" y="0"/>
          <a:ext cx="0" cy="0"/>
          <a:chOff x="0" y="0"/>
          <a:chExt cx="0" cy="0"/>
        </a:xfrm>
      </p:grpSpPr>
      <p:sp>
        <p:nvSpPr>
          <p:cNvPr id="413" name="Google Shape;413;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4" name="Google Shape;414;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Times New Roman"/>
                <a:ea typeface="Times New Roman"/>
                <a:cs typeface="Times New Roman"/>
                <a:sym typeface="Times New Roman"/>
              </a:rPr>
              <a:t>Like other constructives, the 2NC extends and develops arguments made in the 1NC.</a:t>
            </a:r>
            <a:endParaRPr sz="1800">
              <a:latin typeface="Calibri"/>
              <a:ea typeface="Calibri"/>
              <a:cs typeface="Calibri"/>
              <a:sym typeface="Calibri"/>
            </a:endParaRPr>
          </a:p>
          <a:p>
            <a:pPr indent="0" lvl="0" marL="0" marR="0" rtl="0" algn="l">
              <a:spcBef>
                <a:spcPts val="0"/>
              </a:spcBef>
              <a:spcAft>
                <a:spcPts val="0"/>
              </a:spcAft>
              <a:buNone/>
            </a:pPr>
            <a:r>
              <a:rPr lang="en-US" sz="1800">
                <a:latin typeface="Times New Roman"/>
                <a:ea typeface="Times New Roman"/>
                <a:cs typeface="Times New Roman"/>
                <a:sym typeface="Times New Roman"/>
              </a:rPr>
              <a:t> </a:t>
            </a:r>
            <a:endParaRPr sz="1800">
              <a:latin typeface="Calibri"/>
              <a:ea typeface="Calibri"/>
              <a:cs typeface="Calibri"/>
              <a:sym typeface="Calibri"/>
            </a:endParaRPr>
          </a:p>
          <a:p>
            <a:pPr indent="0" lvl="0" marL="0" marR="0" rtl="0" algn="l">
              <a:spcBef>
                <a:spcPts val="0"/>
              </a:spcBef>
              <a:spcAft>
                <a:spcPts val="0"/>
              </a:spcAft>
              <a:buNone/>
            </a:pPr>
            <a:r>
              <a:rPr lang="en-US" sz="1800">
                <a:latin typeface="Times New Roman"/>
                <a:ea typeface="Times New Roman"/>
                <a:cs typeface="Times New Roman"/>
                <a:sym typeface="Times New Roman"/>
              </a:rPr>
              <a:t>As mentioned, the 2NC does not have to extend every argument introduced in the 1NC. However, of the arguments they do extend, the 2NC’s job is to answer all 2AC responses.</a:t>
            </a:r>
            <a:endParaRPr sz="1800">
              <a:latin typeface="Calibri"/>
              <a:ea typeface="Calibri"/>
              <a:cs typeface="Calibri"/>
              <a:sym typeface="Calibri"/>
            </a:endParaRPr>
          </a:p>
          <a:p>
            <a:pPr indent="0" lvl="0" marL="0" marR="0" rtl="0" algn="l">
              <a:spcBef>
                <a:spcPts val="0"/>
              </a:spcBef>
              <a:spcAft>
                <a:spcPts val="0"/>
              </a:spcAft>
              <a:buNone/>
            </a:pPr>
            <a:r>
              <a:rPr lang="en-US" sz="1800">
                <a:latin typeface="Times New Roman"/>
                <a:ea typeface="Times New Roman"/>
                <a:cs typeface="Times New Roman"/>
                <a:sym typeface="Times New Roman"/>
              </a:rPr>
              <a:t> </a:t>
            </a:r>
            <a:endParaRPr sz="1800">
              <a:latin typeface="Calibri"/>
              <a:ea typeface="Calibri"/>
              <a:cs typeface="Calibri"/>
              <a:sym typeface="Calibri"/>
            </a:endParaRPr>
          </a:p>
          <a:p>
            <a:pPr indent="0" lvl="0" marL="0" marR="0" rtl="0" algn="l">
              <a:spcBef>
                <a:spcPts val="0"/>
              </a:spcBef>
              <a:spcAft>
                <a:spcPts val="0"/>
              </a:spcAft>
              <a:buNone/>
            </a:pPr>
            <a:r>
              <a:rPr lang="en-US" sz="1800">
                <a:latin typeface="Times New Roman"/>
                <a:ea typeface="Times New Roman"/>
                <a:cs typeface="Times New Roman"/>
                <a:sym typeface="Times New Roman"/>
              </a:rPr>
              <a:t>The 2NC and 1NR both have the luxury of a time advantage. Because they have 15 minutes in total to respond to 9 minutes of arguments in the 2AC, they can place pressure on the 1AR by providing multiple responses to every 2AC argument.</a:t>
            </a:r>
            <a:endParaRPr sz="1800">
              <a:latin typeface="Calibri"/>
              <a:ea typeface="Calibri"/>
              <a:cs typeface="Calibri"/>
              <a:sym typeface="Calibri"/>
            </a:endParaRPr>
          </a:p>
        </p:txBody>
      </p:sp>
      <p:sp>
        <p:nvSpPr>
          <p:cNvPr id="415" name="Google Shape;415;p2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9" name="Shape 419"/>
        <p:cNvGrpSpPr/>
        <p:nvPr/>
      </p:nvGrpSpPr>
      <p:grpSpPr>
        <a:xfrm>
          <a:off x="0" y="0"/>
          <a:ext cx="0" cy="0"/>
          <a:chOff x="0" y="0"/>
          <a:chExt cx="0" cy="0"/>
        </a:xfrm>
      </p:grpSpPr>
      <p:sp>
        <p:nvSpPr>
          <p:cNvPr id="420" name="Google Shape;420;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1" name="Google Shape;421;p2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Times New Roman"/>
                <a:ea typeface="Times New Roman"/>
                <a:cs typeface="Times New Roman"/>
                <a:sym typeface="Times New Roman"/>
              </a:rPr>
              <a:t>After the 2NC, the 2A will ask the 2N questions about their speech. This is the last cross-examination of the debate and the last opportunity the affirmative team has to ask questions about the negative team’s arguments.</a:t>
            </a:r>
            <a:endParaRPr sz="1800">
              <a:latin typeface="Calibri"/>
              <a:ea typeface="Calibri"/>
              <a:cs typeface="Calibri"/>
              <a:sym typeface="Calibri"/>
            </a:endParaRPr>
          </a:p>
          <a:p>
            <a:pPr indent="0" lvl="0" marL="0" marR="0" rtl="0" algn="l">
              <a:spcBef>
                <a:spcPts val="0"/>
              </a:spcBef>
              <a:spcAft>
                <a:spcPts val="0"/>
              </a:spcAft>
              <a:buNone/>
            </a:pPr>
            <a:r>
              <a:rPr lang="en-US" sz="1800">
                <a:latin typeface="Times New Roman"/>
                <a:ea typeface="Times New Roman"/>
                <a:cs typeface="Times New Roman"/>
                <a:sym typeface="Times New Roman"/>
              </a:rPr>
              <a:t> </a:t>
            </a:r>
            <a:endParaRPr sz="1800">
              <a:latin typeface="Calibri"/>
              <a:ea typeface="Calibri"/>
              <a:cs typeface="Calibri"/>
              <a:sym typeface="Calibri"/>
            </a:endParaRPr>
          </a:p>
          <a:p>
            <a:pPr indent="0" lvl="0" marL="0" marR="0" rtl="0" algn="l">
              <a:spcBef>
                <a:spcPts val="0"/>
              </a:spcBef>
              <a:spcAft>
                <a:spcPts val="0"/>
              </a:spcAft>
              <a:buNone/>
            </a:pPr>
            <a:r>
              <a:rPr lang="en-US" sz="1800">
                <a:latin typeface="Times New Roman"/>
                <a:ea typeface="Times New Roman"/>
                <a:cs typeface="Times New Roman"/>
                <a:sym typeface="Times New Roman"/>
              </a:rPr>
              <a:t>Like other CXs, the 2A should focus on the most threatening arguments made by the 2NC.</a:t>
            </a:r>
            <a:endParaRPr sz="1800">
              <a:latin typeface="Calibri"/>
              <a:ea typeface="Calibri"/>
              <a:cs typeface="Calibri"/>
              <a:sym typeface="Calibri"/>
            </a:endParaRPr>
          </a:p>
        </p:txBody>
      </p:sp>
      <p:sp>
        <p:nvSpPr>
          <p:cNvPr id="422" name="Google Shape;422;p2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6" name="Shape 426"/>
        <p:cNvGrpSpPr/>
        <p:nvPr/>
      </p:nvGrpSpPr>
      <p:grpSpPr>
        <a:xfrm>
          <a:off x="0" y="0"/>
          <a:ext cx="0" cy="0"/>
          <a:chOff x="0" y="0"/>
          <a:chExt cx="0" cy="0"/>
        </a:xfrm>
      </p:grpSpPr>
      <p:sp>
        <p:nvSpPr>
          <p:cNvPr id="427" name="Google Shape;427;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8" name="Google Shape;428;p2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Times New Roman"/>
                <a:ea typeface="Times New Roman"/>
                <a:cs typeface="Times New Roman"/>
                <a:sym typeface="Times New Roman"/>
              </a:rPr>
              <a:t>Like the 2NC, the 1NR extends arguments from the 1NC while responding to 2AC arguments.</a:t>
            </a:r>
            <a:endParaRPr sz="1800">
              <a:latin typeface="Calibri"/>
              <a:ea typeface="Calibri"/>
              <a:cs typeface="Calibri"/>
              <a:sym typeface="Calibri"/>
            </a:endParaRPr>
          </a:p>
          <a:p>
            <a:pPr indent="0" lvl="0" marL="0" marR="0" rtl="0" algn="l">
              <a:spcBef>
                <a:spcPts val="0"/>
              </a:spcBef>
              <a:spcAft>
                <a:spcPts val="0"/>
              </a:spcAft>
              <a:buNone/>
            </a:pPr>
            <a:r>
              <a:rPr lang="en-US" sz="1800">
                <a:latin typeface="Times New Roman"/>
                <a:ea typeface="Times New Roman"/>
                <a:cs typeface="Times New Roman"/>
                <a:sym typeface="Times New Roman"/>
              </a:rPr>
              <a:t> </a:t>
            </a:r>
            <a:endParaRPr sz="1800">
              <a:latin typeface="Calibri"/>
              <a:ea typeface="Calibri"/>
              <a:cs typeface="Calibri"/>
              <a:sym typeface="Calibri"/>
            </a:endParaRPr>
          </a:p>
          <a:p>
            <a:pPr indent="0" lvl="0" marL="0" marR="0" rtl="0" algn="l">
              <a:spcBef>
                <a:spcPts val="0"/>
              </a:spcBef>
              <a:spcAft>
                <a:spcPts val="0"/>
              </a:spcAft>
              <a:buNone/>
            </a:pPr>
            <a:r>
              <a:rPr lang="en-US" sz="1800">
                <a:latin typeface="Times New Roman"/>
                <a:ea typeface="Times New Roman"/>
                <a:cs typeface="Times New Roman"/>
                <a:sym typeface="Times New Roman"/>
              </a:rPr>
              <a:t>The 1NR has the advantage of having the most built in prep time in the debate. The 1NR can prepare during the entirety of the 2NC as well as the following CX. Because of this prep time advantage, the 1NR is often given arguments that require lots of evidence comparison because they will have the time to closely read all of the evidence introduced in the debate.</a:t>
            </a:r>
            <a:br>
              <a:rPr lang="en-US" sz="1200">
                <a:latin typeface="Times New Roman"/>
                <a:ea typeface="Times New Roman"/>
                <a:cs typeface="Times New Roman"/>
                <a:sym typeface="Times New Roman"/>
              </a:rPr>
            </a:br>
            <a:br>
              <a:rPr lang="en-US" sz="1200">
                <a:latin typeface="Times New Roman"/>
                <a:ea typeface="Times New Roman"/>
                <a:cs typeface="Times New Roman"/>
                <a:sym typeface="Times New Roman"/>
              </a:rPr>
            </a:br>
            <a:r>
              <a:rPr lang="en-US" sz="1200">
                <a:latin typeface="Times New Roman"/>
                <a:ea typeface="Times New Roman"/>
                <a:cs typeface="Times New Roman"/>
                <a:sym typeface="Times New Roman"/>
              </a:rPr>
              <a:t>While rebuttals are not a time to introduce “new” off-case arguments, the 1NR may read additional evidence to respond to arguments made by the 2AC.</a:t>
            </a:r>
            <a:endParaRPr sz="1200">
              <a:latin typeface="Calibri"/>
              <a:ea typeface="Calibri"/>
              <a:cs typeface="Calibri"/>
              <a:sym typeface="Calibri"/>
            </a:endParaRPr>
          </a:p>
        </p:txBody>
      </p:sp>
      <p:sp>
        <p:nvSpPr>
          <p:cNvPr id="429" name="Google Shape;429;p2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3" name="Shape 433"/>
        <p:cNvGrpSpPr/>
        <p:nvPr/>
      </p:nvGrpSpPr>
      <p:grpSpPr>
        <a:xfrm>
          <a:off x="0" y="0"/>
          <a:ext cx="0" cy="0"/>
          <a:chOff x="0" y="0"/>
          <a:chExt cx="0" cy="0"/>
        </a:xfrm>
      </p:grpSpPr>
      <p:sp>
        <p:nvSpPr>
          <p:cNvPr id="434" name="Google Shape;434;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5" name="Google Shape;435;p2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Times New Roman"/>
                <a:ea typeface="Times New Roman"/>
                <a:cs typeface="Times New Roman"/>
                <a:sym typeface="Times New Roman"/>
              </a:rPr>
              <a:t>The 1AR has one primary job: cover.</a:t>
            </a:r>
            <a:endParaRPr sz="1800">
              <a:latin typeface="Calibri"/>
              <a:ea typeface="Calibri"/>
              <a:cs typeface="Calibri"/>
              <a:sym typeface="Calibri"/>
            </a:endParaRPr>
          </a:p>
          <a:p>
            <a:pPr indent="0" lvl="0" marL="0" marR="0" rtl="0" algn="l">
              <a:spcBef>
                <a:spcPts val="0"/>
              </a:spcBef>
              <a:spcAft>
                <a:spcPts val="0"/>
              </a:spcAft>
              <a:buNone/>
            </a:pPr>
            <a:r>
              <a:rPr lang="en-US" sz="1800">
                <a:latin typeface="Times New Roman"/>
                <a:ea typeface="Times New Roman"/>
                <a:cs typeface="Times New Roman"/>
                <a:sym typeface="Times New Roman"/>
              </a:rPr>
              <a:t> </a:t>
            </a:r>
            <a:endParaRPr sz="1800">
              <a:latin typeface="Calibri"/>
              <a:ea typeface="Calibri"/>
              <a:cs typeface="Calibri"/>
              <a:sym typeface="Calibri"/>
            </a:endParaRPr>
          </a:p>
          <a:p>
            <a:pPr indent="0" lvl="0" marL="0" marR="0" rtl="0" algn="l">
              <a:spcBef>
                <a:spcPts val="0"/>
              </a:spcBef>
              <a:spcAft>
                <a:spcPts val="0"/>
              </a:spcAft>
              <a:buNone/>
            </a:pPr>
            <a:r>
              <a:rPr lang="en-US" sz="1800">
                <a:latin typeface="Times New Roman"/>
                <a:ea typeface="Times New Roman"/>
                <a:cs typeface="Times New Roman"/>
                <a:sym typeface="Times New Roman"/>
              </a:rPr>
              <a:t>The 1AR must respond to all of the arguments made in the negative block. However, they only have 6 minutes to do so.</a:t>
            </a:r>
            <a:endParaRPr sz="1800">
              <a:latin typeface="Calibri"/>
              <a:ea typeface="Calibri"/>
              <a:cs typeface="Calibri"/>
              <a:sym typeface="Calibri"/>
            </a:endParaRPr>
          </a:p>
          <a:p>
            <a:pPr indent="0" lvl="0" marL="0" marR="0" rtl="0" algn="l">
              <a:spcBef>
                <a:spcPts val="0"/>
              </a:spcBef>
              <a:spcAft>
                <a:spcPts val="0"/>
              </a:spcAft>
              <a:buNone/>
            </a:pPr>
            <a:r>
              <a:rPr lang="en-US" sz="1800">
                <a:latin typeface="Times New Roman"/>
                <a:ea typeface="Times New Roman"/>
                <a:cs typeface="Times New Roman"/>
                <a:sym typeface="Times New Roman"/>
              </a:rPr>
              <a:t> </a:t>
            </a:r>
            <a:endParaRPr sz="1800">
              <a:latin typeface="Calibri"/>
              <a:ea typeface="Calibri"/>
              <a:cs typeface="Calibri"/>
              <a:sym typeface="Calibri"/>
            </a:endParaRPr>
          </a:p>
          <a:p>
            <a:pPr indent="0" lvl="0" marL="0" marR="0" rtl="0" algn="l">
              <a:spcBef>
                <a:spcPts val="0"/>
              </a:spcBef>
              <a:spcAft>
                <a:spcPts val="0"/>
              </a:spcAft>
              <a:buNone/>
            </a:pPr>
            <a:r>
              <a:rPr lang="en-US" sz="1800">
                <a:latin typeface="Times New Roman"/>
                <a:ea typeface="Times New Roman"/>
                <a:cs typeface="Times New Roman"/>
                <a:sym typeface="Times New Roman"/>
              </a:rPr>
              <a:t>To make up for this time disparity, a good 1AR will have to pick and choose amongst the arguments made in the 1AC and 2AC.</a:t>
            </a:r>
            <a:endParaRPr sz="1800">
              <a:latin typeface="Calibri"/>
              <a:ea typeface="Calibri"/>
              <a:cs typeface="Calibri"/>
              <a:sym typeface="Calibri"/>
            </a:endParaRPr>
          </a:p>
          <a:p>
            <a:pPr indent="0" lvl="0" marL="0" marR="0" rtl="0" algn="l">
              <a:spcBef>
                <a:spcPts val="0"/>
              </a:spcBef>
              <a:spcAft>
                <a:spcPts val="0"/>
              </a:spcAft>
              <a:buNone/>
            </a:pPr>
            <a:r>
              <a:rPr lang="en-US" sz="1800">
                <a:latin typeface="Times New Roman"/>
                <a:ea typeface="Times New Roman"/>
                <a:cs typeface="Times New Roman"/>
                <a:sym typeface="Times New Roman"/>
              </a:rPr>
              <a:t> </a:t>
            </a:r>
            <a:endParaRPr sz="1800">
              <a:latin typeface="Calibri"/>
              <a:ea typeface="Calibri"/>
              <a:cs typeface="Calibri"/>
              <a:sym typeface="Calibri"/>
            </a:endParaRPr>
          </a:p>
          <a:p>
            <a:pPr indent="0" lvl="0" marL="0" marR="0" rtl="0" algn="l">
              <a:spcBef>
                <a:spcPts val="0"/>
              </a:spcBef>
              <a:spcAft>
                <a:spcPts val="0"/>
              </a:spcAft>
              <a:buNone/>
            </a:pPr>
            <a:r>
              <a:rPr lang="en-US" sz="1800">
                <a:latin typeface="Times New Roman"/>
                <a:ea typeface="Times New Roman"/>
                <a:cs typeface="Times New Roman"/>
                <a:sym typeface="Times New Roman"/>
              </a:rPr>
              <a:t>For example, if the 1AC had two advantages, the 1AR may choose to only extend one of those advantages. Likewise, if the 2AC had four responses to a disadvantage, the 1AR might only extend two.</a:t>
            </a:r>
            <a:endParaRPr sz="1800">
              <a:latin typeface="Calibri"/>
              <a:ea typeface="Calibri"/>
              <a:cs typeface="Calibri"/>
              <a:sym typeface="Calibri"/>
            </a:endParaRPr>
          </a:p>
          <a:p>
            <a:pPr indent="0" lvl="0" marL="0" marR="0" rtl="0" algn="l">
              <a:spcBef>
                <a:spcPts val="0"/>
              </a:spcBef>
              <a:spcAft>
                <a:spcPts val="0"/>
              </a:spcAft>
              <a:buNone/>
            </a:pPr>
            <a:r>
              <a:rPr lang="en-US" sz="1800">
                <a:latin typeface="Times New Roman"/>
                <a:ea typeface="Times New Roman"/>
                <a:cs typeface="Times New Roman"/>
                <a:sym typeface="Times New Roman"/>
              </a:rPr>
              <a:t> </a:t>
            </a:r>
            <a:endParaRPr sz="1800">
              <a:latin typeface="Calibri"/>
              <a:ea typeface="Calibri"/>
              <a:cs typeface="Calibri"/>
              <a:sym typeface="Calibri"/>
            </a:endParaRPr>
          </a:p>
          <a:p>
            <a:pPr indent="0" lvl="0" marL="0" marR="0" rtl="0" algn="l">
              <a:spcBef>
                <a:spcPts val="0"/>
              </a:spcBef>
              <a:spcAft>
                <a:spcPts val="0"/>
              </a:spcAft>
              <a:buNone/>
            </a:pPr>
            <a:r>
              <a:rPr lang="en-US" sz="1800">
                <a:latin typeface="Times New Roman"/>
                <a:ea typeface="Times New Roman"/>
                <a:cs typeface="Times New Roman"/>
                <a:sym typeface="Times New Roman"/>
              </a:rPr>
              <a:t>This makes it important for the affirmative team to reserve prep time to use before the 1AR to discuss which arguments they want to prioritize.</a:t>
            </a:r>
            <a:endParaRPr sz="1800">
              <a:latin typeface="Calibri"/>
              <a:ea typeface="Calibri"/>
              <a:cs typeface="Calibri"/>
              <a:sym typeface="Calibri"/>
            </a:endParaRPr>
          </a:p>
        </p:txBody>
      </p:sp>
      <p:sp>
        <p:nvSpPr>
          <p:cNvPr id="436" name="Google Shape;436;p2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0" name="Shape 440"/>
        <p:cNvGrpSpPr/>
        <p:nvPr/>
      </p:nvGrpSpPr>
      <p:grpSpPr>
        <a:xfrm>
          <a:off x="0" y="0"/>
          <a:ext cx="0" cy="0"/>
          <a:chOff x="0" y="0"/>
          <a:chExt cx="0" cy="0"/>
        </a:xfrm>
      </p:grpSpPr>
      <p:sp>
        <p:nvSpPr>
          <p:cNvPr id="441" name="Google Shape;441;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2" name="Google Shape;442;p2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Times New Roman"/>
                <a:ea typeface="Times New Roman"/>
                <a:cs typeface="Times New Roman"/>
                <a:sym typeface="Times New Roman"/>
              </a:rPr>
              <a:t>The 2NR is the final pitch to the judge to urge them to vote negative. Despite the time pressure experienced by the 1AR, there is an argument that the 2NR is the most difficult speech in debate. This is because the 2N must juggle a number of objectives.</a:t>
            </a:r>
            <a:endParaRPr sz="1800">
              <a:latin typeface="Calibri"/>
              <a:ea typeface="Calibri"/>
              <a:cs typeface="Calibri"/>
              <a:sym typeface="Calibri"/>
            </a:endParaRPr>
          </a:p>
          <a:p>
            <a:pPr indent="0" lvl="0" marL="0" marR="0" rtl="0" algn="l">
              <a:spcBef>
                <a:spcPts val="0"/>
              </a:spcBef>
              <a:spcAft>
                <a:spcPts val="0"/>
              </a:spcAft>
              <a:buNone/>
            </a:pPr>
            <a:r>
              <a:rPr lang="en-US" sz="1800">
                <a:latin typeface="Times New Roman"/>
                <a:ea typeface="Times New Roman"/>
                <a:cs typeface="Times New Roman"/>
                <a:sym typeface="Times New Roman"/>
              </a:rPr>
              <a:t> </a:t>
            </a:r>
            <a:endParaRPr sz="1800">
              <a:latin typeface="Calibri"/>
              <a:ea typeface="Calibri"/>
              <a:cs typeface="Calibri"/>
              <a:sym typeface="Calibri"/>
            </a:endParaRPr>
          </a:p>
          <a:p>
            <a:pPr indent="0" lvl="0" marL="0" marR="0" rtl="0" algn="l">
              <a:spcBef>
                <a:spcPts val="0"/>
              </a:spcBef>
              <a:spcAft>
                <a:spcPts val="0"/>
              </a:spcAft>
              <a:buNone/>
            </a:pPr>
            <a:r>
              <a:rPr lang="en-US" sz="1800">
                <a:latin typeface="Times New Roman"/>
                <a:ea typeface="Times New Roman"/>
                <a:cs typeface="Times New Roman"/>
                <a:sym typeface="Times New Roman"/>
              </a:rPr>
              <a:t>First, they must effectively frame the debate. This requires careful argument selection and making sure to fully develop and explain their arguments.</a:t>
            </a:r>
            <a:br>
              <a:rPr lang="en-US" sz="1800">
                <a:latin typeface="Times New Roman"/>
                <a:ea typeface="Times New Roman"/>
                <a:cs typeface="Times New Roman"/>
                <a:sym typeface="Times New Roman"/>
              </a:rPr>
            </a:br>
            <a:br>
              <a:rPr lang="en-US" sz="1800">
                <a:latin typeface="Times New Roman"/>
                <a:ea typeface="Times New Roman"/>
                <a:cs typeface="Times New Roman"/>
                <a:sym typeface="Times New Roman"/>
              </a:rPr>
            </a:br>
            <a:r>
              <a:rPr lang="en-US" sz="1800">
                <a:latin typeface="Times New Roman"/>
                <a:ea typeface="Times New Roman"/>
                <a:cs typeface="Times New Roman"/>
                <a:sym typeface="Times New Roman"/>
              </a:rPr>
              <a:t>Second, the 2NR must respond to the relevant arguments extended in the 1AR.</a:t>
            </a:r>
            <a:br>
              <a:rPr lang="en-US" sz="1800">
                <a:latin typeface="Times New Roman"/>
                <a:ea typeface="Times New Roman"/>
                <a:cs typeface="Times New Roman"/>
                <a:sym typeface="Times New Roman"/>
              </a:rPr>
            </a:br>
            <a:r>
              <a:rPr lang="en-US" sz="1800">
                <a:latin typeface="Times New Roman"/>
                <a:ea typeface="Times New Roman"/>
                <a:cs typeface="Times New Roman"/>
                <a:sym typeface="Times New Roman"/>
              </a:rPr>
              <a:t> </a:t>
            </a:r>
            <a:endParaRPr sz="1800">
              <a:latin typeface="Calibri"/>
              <a:ea typeface="Calibri"/>
              <a:cs typeface="Calibri"/>
              <a:sym typeface="Calibri"/>
            </a:endParaRPr>
          </a:p>
          <a:p>
            <a:pPr indent="0" lvl="0" marL="0" marR="0" rtl="0" algn="l">
              <a:spcBef>
                <a:spcPts val="0"/>
              </a:spcBef>
              <a:spcAft>
                <a:spcPts val="0"/>
              </a:spcAft>
              <a:buNone/>
            </a:pPr>
            <a:r>
              <a:rPr lang="en-US" sz="1800">
                <a:latin typeface="Times New Roman"/>
                <a:ea typeface="Times New Roman"/>
                <a:cs typeface="Times New Roman"/>
                <a:sym typeface="Times New Roman"/>
              </a:rPr>
              <a:t>Finally, the 2NR must also predict which arguments the 2AR will extend and “pre-empt” them. This means trying to discredit those arguments before they are made. This is important because the 2AR is the last speech in the debate, and thus the last thing that will be on the judge’s mind when making their decision.</a:t>
            </a:r>
            <a:endParaRPr sz="1800">
              <a:latin typeface="Calibri"/>
              <a:ea typeface="Calibri"/>
              <a:cs typeface="Calibri"/>
              <a:sym typeface="Calibri"/>
            </a:endParaRPr>
          </a:p>
        </p:txBody>
      </p:sp>
      <p:sp>
        <p:nvSpPr>
          <p:cNvPr id="443" name="Google Shape;443;p2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7" name="Shape 447"/>
        <p:cNvGrpSpPr/>
        <p:nvPr/>
      </p:nvGrpSpPr>
      <p:grpSpPr>
        <a:xfrm>
          <a:off x="0" y="0"/>
          <a:ext cx="0" cy="0"/>
          <a:chOff x="0" y="0"/>
          <a:chExt cx="0" cy="0"/>
        </a:xfrm>
      </p:grpSpPr>
      <p:sp>
        <p:nvSpPr>
          <p:cNvPr id="448" name="Google Shape;448;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9" name="Google Shape;449;p2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Times New Roman"/>
                <a:ea typeface="Times New Roman"/>
                <a:cs typeface="Times New Roman"/>
                <a:sym typeface="Times New Roman"/>
              </a:rPr>
              <a:t>The 2AR is the final speech in the debate and the final pitch to convince the judge to vote affirmative. The 2AR draws on arguments made in the 1AR to make their speech. Any additional arguments at this point, such as arguments made in the 2AC but not the 1AR, are considered “new” and will likely be ignored.</a:t>
            </a:r>
            <a:endParaRPr sz="1800">
              <a:latin typeface="Calibri"/>
              <a:ea typeface="Calibri"/>
              <a:cs typeface="Calibri"/>
              <a:sym typeface="Calibri"/>
            </a:endParaRPr>
          </a:p>
          <a:p>
            <a:pPr indent="0" lvl="0" marL="0" marR="0" rtl="0" algn="l">
              <a:spcBef>
                <a:spcPts val="0"/>
              </a:spcBef>
              <a:spcAft>
                <a:spcPts val="0"/>
              </a:spcAft>
              <a:buNone/>
            </a:pPr>
            <a:r>
              <a:rPr lang="en-US" sz="1800">
                <a:latin typeface="Times New Roman"/>
                <a:ea typeface="Times New Roman"/>
                <a:cs typeface="Times New Roman"/>
                <a:sym typeface="Times New Roman"/>
              </a:rPr>
              <a:t> </a:t>
            </a:r>
            <a:endParaRPr sz="1800">
              <a:latin typeface="Calibri"/>
              <a:ea typeface="Calibri"/>
              <a:cs typeface="Calibri"/>
              <a:sym typeface="Calibri"/>
            </a:endParaRPr>
          </a:p>
          <a:p>
            <a:pPr indent="0" lvl="0" marL="0" marR="0" rtl="0" algn="l">
              <a:spcBef>
                <a:spcPts val="0"/>
              </a:spcBef>
              <a:spcAft>
                <a:spcPts val="0"/>
              </a:spcAft>
              <a:buNone/>
            </a:pPr>
            <a:r>
              <a:rPr lang="en-US" sz="1800">
                <a:latin typeface="Times New Roman"/>
                <a:ea typeface="Times New Roman"/>
                <a:cs typeface="Times New Roman"/>
                <a:sym typeface="Times New Roman"/>
              </a:rPr>
              <a:t>Given the 2NR has narrowed the debate to their final arguments, the 2AR has the luxury of being able to prioritize and respond to the 2NR’s choices. The best 2AR’s are comparative: they provide not only reasons why they believe the affirmative is correct and the negative team is wrong, but why </a:t>
            </a:r>
            <a:r>
              <a:rPr i="1" lang="en-US" sz="1800">
                <a:latin typeface="Times New Roman"/>
                <a:ea typeface="Times New Roman"/>
                <a:cs typeface="Times New Roman"/>
                <a:sym typeface="Times New Roman"/>
              </a:rPr>
              <a:t>even if</a:t>
            </a:r>
            <a:r>
              <a:rPr lang="en-US" sz="1800">
                <a:latin typeface="Times New Roman"/>
                <a:ea typeface="Times New Roman"/>
                <a:cs typeface="Times New Roman"/>
                <a:sym typeface="Times New Roman"/>
              </a:rPr>
              <a:t> the negative is correct about their arguments, the judge should still ultimately vote affirmative.</a:t>
            </a:r>
            <a:endParaRPr sz="1800">
              <a:latin typeface="Calibri"/>
              <a:ea typeface="Calibri"/>
              <a:cs typeface="Calibri"/>
              <a:sym typeface="Calibri"/>
            </a:endParaRPr>
          </a:p>
          <a:p>
            <a:pPr indent="0" lvl="0" marL="0" rtl="0" algn="l">
              <a:spcBef>
                <a:spcPts val="0"/>
              </a:spcBef>
              <a:spcAft>
                <a:spcPts val="0"/>
              </a:spcAft>
              <a:buNone/>
            </a:pPr>
            <a:r>
              <a:t/>
            </a:r>
            <a:endParaRPr/>
          </a:p>
        </p:txBody>
      </p:sp>
      <p:sp>
        <p:nvSpPr>
          <p:cNvPr id="450" name="Google Shape;450;p2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4" name="Shape 454"/>
        <p:cNvGrpSpPr/>
        <p:nvPr/>
      </p:nvGrpSpPr>
      <p:grpSpPr>
        <a:xfrm>
          <a:off x="0" y="0"/>
          <a:ext cx="0" cy="0"/>
          <a:chOff x="0" y="0"/>
          <a:chExt cx="0" cy="0"/>
        </a:xfrm>
      </p:grpSpPr>
      <p:sp>
        <p:nvSpPr>
          <p:cNvPr id="455" name="Google Shape;455;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6" name="Google Shape;456;p2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Times New Roman"/>
                <a:ea typeface="Times New Roman"/>
                <a:cs typeface="Times New Roman"/>
                <a:sym typeface="Times New Roman"/>
              </a:rPr>
              <a:t>This concludes the introduction to policy debate. I hope you found this useful and that you continue to explore other resources from IU Debate.</a:t>
            </a:r>
            <a:endParaRPr sz="1800">
              <a:latin typeface="Calibri"/>
              <a:ea typeface="Calibri"/>
              <a:cs typeface="Calibri"/>
              <a:sym typeface="Calibri"/>
            </a:endParaRPr>
          </a:p>
          <a:p>
            <a:pPr indent="0" lvl="0" marL="0" marR="0" rtl="0" algn="l">
              <a:spcBef>
                <a:spcPts val="0"/>
              </a:spcBef>
              <a:spcAft>
                <a:spcPts val="0"/>
              </a:spcAft>
              <a:buNone/>
            </a:pPr>
            <a:r>
              <a:rPr lang="en-US" sz="1800">
                <a:latin typeface="Times New Roman"/>
                <a:ea typeface="Times New Roman"/>
                <a:cs typeface="Times New Roman"/>
                <a:sym typeface="Times New Roman"/>
              </a:rPr>
              <a:t> </a:t>
            </a:r>
            <a:endParaRPr sz="1800">
              <a:latin typeface="Calibri"/>
              <a:ea typeface="Calibri"/>
              <a:cs typeface="Calibri"/>
              <a:sym typeface="Calibri"/>
            </a:endParaRPr>
          </a:p>
          <a:p>
            <a:pPr indent="0" lvl="0" marL="0" marR="0" rtl="0" algn="l">
              <a:spcBef>
                <a:spcPts val="0"/>
              </a:spcBef>
              <a:spcAft>
                <a:spcPts val="0"/>
              </a:spcAft>
              <a:buNone/>
            </a:pPr>
            <a:r>
              <a:rPr lang="en-US" sz="1800">
                <a:latin typeface="Times New Roman"/>
                <a:ea typeface="Times New Roman"/>
                <a:cs typeface="Times New Roman"/>
                <a:sym typeface="Times New Roman"/>
              </a:rPr>
              <a:t>If you have any questions, feel free to reach out to myself or other IU coaches on Canvas or Slack.</a:t>
            </a:r>
            <a:endParaRPr sz="1800">
              <a:latin typeface="Calibri"/>
              <a:ea typeface="Calibri"/>
              <a:cs typeface="Calibri"/>
              <a:sym typeface="Calibri"/>
            </a:endParaRPr>
          </a:p>
        </p:txBody>
      </p:sp>
      <p:sp>
        <p:nvSpPr>
          <p:cNvPr id="457" name="Google Shape;457;p2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0" name="Google Shape;280;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Times New Roman"/>
              <a:buNone/>
            </a:pPr>
            <a:r>
              <a:rPr lang="en-US" sz="1800">
                <a:latin typeface="Times New Roman"/>
                <a:ea typeface="Times New Roman"/>
                <a:cs typeface="Times New Roman"/>
                <a:sym typeface="Times New Roman"/>
              </a:rPr>
              <a:t>First, what is policy debate?</a:t>
            </a:r>
            <a:endParaRPr sz="1800">
              <a:latin typeface="Calibri"/>
              <a:ea typeface="Calibri"/>
              <a:cs typeface="Calibri"/>
              <a:sym typeface="Calibri"/>
            </a:endParaRPr>
          </a:p>
        </p:txBody>
      </p:sp>
      <p:sp>
        <p:nvSpPr>
          <p:cNvPr id="281" name="Google Shape;281;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7" name="Google Shape;287;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Times New Roman"/>
                <a:ea typeface="Times New Roman"/>
                <a:cs typeface="Times New Roman"/>
                <a:sym typeface="Times New Roman"/>
              </a:rPr>
              <a:t>Policy debate is a competition. Each debate features two teams from different universities on opposing sides of this year’s topic, or “resolution.” </a:t>
            </a:r>
            <a:endParaRPr/>
          </a:p>
          <a:p>
            <a:pPr indent="0" lvl="0" marL="0" marR="0" rtl="0" algn="l">
              <a:spcBef>
                <a:spcPts val="0"/>
              </a:spcBef>
              <a:spcAft>
                <a:spcPts val="0"/>
              </a:spcAft>
              <a:buNone/>
            </a:pPr>
            <a:r>
              <a:t/>
            </a:r>
            <a:endParaRPr sz="1800">
              <a:latin typeface="Times New Roman"/>
              <a:ea typeface="Times New Roman"/>
              <a:cs typeface="Times New Roman"/>
              <a:sym typeface="Times New Roman"/>
            </a:endParaRPr>
          </a:p>
          <a:p>
            <a:pPr indent="0" lvl="0" marL="0" marR="0" rtl="0" algn="l">
              <a:spcBef>
                <a:spcPts val="0"/>
              </a:spcBef>
              <a:spcAft>
                <a:spcPts val="0"/>
              </a:spcAft>
              <a:buNone/>
            </a:pPr>
            <a:r>
              <a:rPr lang="en-US" sz="1800">
                <a:latin typeface="Times New Roman"/>
                <a:ea typeface="Times New Roman"/>
                <a:cs typeface="Times New Roman"/>
                <a:sym typeface="Times New Roman"/>
              </a:rPr>
              <a:t>The resolution is a broad policy proposal that is selected by the debate community and debated for an entire academic year. One side, the affirmative, will defend the resolution and the other side, the negative, will oppose it.</a:t>
            </a:r>
            <a:br>
              <a:rPr lang="en-US" sz="1800">
                <a:latin typeface="Times New Roman"/>
                <a:ea typeface="Times New Roman"/>
                <a:cs typeface="Times New Roman"/>
                <a:sym typeface="Times New Roman"/>
              </a:rPr>
            </a:br>
            <a:br>
              <a:rPr lang="en-US" sz="1800">
                <a:latin typeface="Times New Roman"/>
                <a:ea typeface="Times New Roman"/>
                <a:cs typeface="Times New Roman"/>
                <a:sym typeface="Times New Roman"/>
              </a:rPr>
            </a:br>
            <a:r>
              <a:rPr lang="en-US" sz="1800">
                <a:latin typeface="Times New Roman"/>
                <a:ea typeface="Times New Roman"/>
                <a:cs typeface="Times New Roman"/>
                <a:sym typeface="Times New Roman"/>
              </a:rPr>
              <a:t>Each debate is overseen by a judge who determines who wins and loses based on the quality of each teams’ arguments. The judge is usually an experienced coach from another university. The job of each team is not to persuade each other, but to persuade the judge to vote for their side.</a:t>
            </a:r>
            <a:endParaRPr/>
          </a:p>
        </p:txBody>
      </p:sp>
      <p:sp>
        <p:nvSpPr>
          <p:cNvPr id="288" name="Google Shape;288;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4" name="Google Shape;294;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This year’s resolution is about defense pacts between the United States and select foreign allies. You can read the exact text of the resolution here.</a:t>
            </a:r>
            <a:endParaRPr/>
          </a:p>
          <a:p>
            <a:pPr indent="0" lvl="0" marL="0" rtl="0" algn="l">
              <a:spcBef>
                <a:spcPts val="0"/>
              </a:spcBef>
              <a:spcAft>
                <a:spcPts val="0"/>
              </a:spcAft>
              <a:buNone/>
            </a:pPr>
            <a:br>
              <a:rPr lang="en-US"/>
            </a:br>
            <a:r>
              <a:rPr lang="en-US"/>
              <a:t>The short version is that the affirmative team will argue that the United States should limit their commitments to defend allies in certain situations, such as particular scenarios of armed conflict.</a:t>
            </a:r>
            <a:endParaRPr/>
          </a:p>
        </p:txBody>
      </p:sp>
      <p:sp>
        <p:nvSpPr>
          <p:cNvPr id="295" name="Google Shape;295;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1" name="Google Shape;301;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There are two sides in each debate: the affirmative and the negative.</a:t>
            </a:r>
            <a:br>
              <a:rPr lang="en-US"/>
            </a:br>
            <a:br>
              <a:rPr lang="en-US"/>
            </a:br>
            <a:r>
              <a:rPr lang="en-US"/>
              <a:t>The affirmative team will defend the resolution. To do this, the affirmative will present a plan that is an example of the resolution and advantages, or justifications, for that plan. The affirmative team does not have to defend the entire resolution, just an example within the resolution.</a:t>
            </a:r>
            <a:br>
              <a:rPr lang="en-US"/>
            </a:br>
            <a:br>
              <a:rPr lang="en-US"/>
            </a:br>
            <a:r>
              <a:rPr lang="en-US"/>
              <a:t>For example, an affirmative team could advocate that the United States end its alliance with the North Atlantic Treaty Organization, or NATO. One of the advantages for that policy could be that US membership in NATO is antagonizing Russia and creating the conditions for a potential military conflict in Eastern Europe.</a:t>
            </a:r>
            <a:br>
              <a:rPr lang="en-US"/>
            </a:br>
            <a:br>
              <a:rPr lang="en-US"/>
            </a:br>
            <a:r>
              <a:rPr lang="en-US"/>
              <a:t>Affirmative teams can also advocate a more narrow policy. For example, instead of ending the defense pact between the United States and Japan, an affirmative plan could limit the US commitments to exclude defending the Senkaku Islands in the East China Sea. The ownership of these islands are currently being disputed between Japan and China. The advantage to this plan could be that the disputes over the Senkaku Islands could lead to an accidental military conflict that would draw the United States into an otherwise avoidable war.</a:t>
            </a:r>
            <a:endParaRPr/>
          </a:p>
          <a:p>
            <a:pPr indent="0" lvl="0" marL="0" marR="0" rtl="0" algn="l">
              <a:lnSpc>
                <a:spcPct val="100000"/>
              </a:lnSpc>
              <a:spcBef>
                <a:spcPts val="0"/>
              </a:spcBef>
              <a:spcAft>
                <a:spcPts val="0"/>
              </a:spcAft>
              <a:buClr>
                <a:schemeClr val="dk1"/>
              </a:buClr>
              <a:buSzPts val="1200"/>
              <a:buFont typeface="Calibri"/>
              <a:buNone/>
            </a:pPr>
            <a:br>
              <a:rPr lang="en-US"/>
            </a:br>
            <a:r>
              <a:rPr lang="en-US"/>
              <a:t>On the flip side, the negative team’s job is to argue against the plan. Importantly, it is not enough for the negative to broadly argue against the resolution. Instead, they must negate the specific plan provided by the affirmative.</a:t>
            </a:r>
            <a:br>
              <a:rPr lang="en-US"/>
            </a:br>
            <a:br>
              <a:rPr lang="en-US"/>
            </a:br>
            <a:r>
              <a:rPr lang="en-US"/>
              <a:t>For example, against the NATO aff, one of the arguments the negative might provide is that withdrawing from NATO would undermine the United States international credibility on other commitments, such as under the United Nations or the Nuclear Non-Proliferation Treaty.</a:t>
            </a:r>
            <a:br>
              <a:rPr lang="en-US"/>
            </a:br>
            <a:br>
              <a:rPr lang="en-US"/>
            </a:br>
            <a:r>
              <a:rPr lang="en-US"/>
              <a:t>Against the Senkaku Islands affirmative, the negative may argue that willingness to defend the disputed islands is necessary to deter China from aggressive military actions such as seizing territory.</a:t>
            </a:r>
            <a:br>
              <a:rPr lang="en-US"/>
            </a:br>
            <a:br>
              <a:rPr lang="en-US"/>
            </a:br>
            <a:r>
              <a:rPr lang="en-US" sz="1800">
                <a:latin typeface="Times New Roman"/>
                <a:ea typeface="Times New Roman"/>
                <a:cs typeface="Times New Roman"/>
                <a:sym typeface="Times New Roman"/>
              </a:rPr>
              <a:t>Even though the topic itself is broad, any given debate will be about a smaller portion of the topic. This means each debate may vary greatly.</a:t>
            </a:r>
            <a:endParaRPr/>
          </a:p>
        </p:txBody>
      </p:sp>
      <p:sp>
        <p:nvSpPr>
          <p:cNvPr id="302" name="Google Shape;302;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8" name="Google Shape;308;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Times New Roman"/>
                <a:ea typeface="Times New Roman"/>
                <a:cs typeface="Times New Roman"/>
                <a:sym typeface="Times New Roman"/>
              </a:rPr>
              <a:t>Over the course of a season, and over the course of a tournament, you will “switch sides” on the resolution.</a:t>
            </a:r>
            <a:br>
              <a:rPr lang="en-US" sz="1800">
                <a:latin typeface="Times New Roman"/>
                <a:ea typeface="Times New Roman"/>
                <a:cs typeface="Times New Roman"/>
                <a:sym typeface="Times New Roman"/>
              </a:rPr>
            </a:br>
            <a:br>
              <a:rPr lang="en-US" sz="1800">
                <a:latin typeface="Times New Roman"/>
                <a:ea typeface="Times New Roman"/>
                <a:cs typeface="Times New Roman"/>
                <a:sym typeface="Times New Roman"/>
              </a:rPr>
            </a:br>
            <a:r>
              <a:rPr lang="en-US" sz="1800">
                <a:latin typeface="Times New Roman"/>
                <a:ea typeface="Times New Roman"/>
                <a:cs typeface="Times New Roman"/>
                <a:sym typeface="Times New Roman"/>
              </a:rPr>
              <a:t>To be successful, you must not only research and defend the sides that are consistent with your personal beliefs. Instead, you must become well-versed with the best arguments on both sides of the resolution. </a:t>
            </a:r>
            <a:br>
              <a:rPr lang="en-US" sz="1800">
                <a:latin typeface="Times New Roman"/>
                <a:ea typeface="Times New Roman"/>
                <a:cs typeface="Times New Roman"/>
                <a:sym typeface="Times New Roman"/>
              </a:rPr>
            </a:br>
            <a:r>
              <a:rPr lang="en-US" sz="1800">
                <a:latin typeface="Times New Roman"/>
                <a:ea typeface="Times New Roman"/>
                <a:cs typeface="Times New Roman"/>
                <a:sym typeface="Times New Roman"/>
              </a:rPr>
              <a:t> </a:t>
            </a:r>
            <a:endParaRPr sz="1800">
              <a:latin typeface="Calibri"/>
              <a:ea typeface="Calibri"/>
              <a:cs typeface="Calibri"/>
              <a:sym typeface="Calibri"/>
            </a:endParaRPr>
          </a:p>
          <a:p>
            <a:pPr indent="0" lvl="0" marL="0" marR="0" rtl="0" algn="l">
              <a:spcBef>
                <a:spcPts val="0"/>
              </a:spcBef>
              <a:spcAft>
                <a:spcPts val="0"/>
              </a:spcAft>
              <a:buNone/>
            </a:pPr>
            <a:r>
              <a:rPr lang="en-US" sz="1800">
                <a:latin typeface="Times New Roman"/>
                <a:ea typeface="Times New Roman"/>
                <a:cs typeface="Times New Roman"/>
                <a:sym typeface="Times New Roman"/>
              </a:rPr>
              <a:t>The point of this process of “switching sides” is to teach you how to argue from a variety of perspectives. The goal is not to make debaters play “devil’s advocate,” but instead to understand why those with opposing views believe what they believe.</a:t>
            </a:r>
            <a:endParaRPr sz="1800">
              <a:latin typeface="Calibri"/>
              <a:ea typeface="Calibri"/>
              <a:cs typeface="Calibri"/>
              <a:sym typeface="Calibri"/>
            </a:endParaRPr>
          </a:p>
        </p:txBody>
      </p:sp>
      <p:sp>
        <p:nvSpPr>
          <p:cNvPr id="309" name="Google Shape;309;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5" name="Google Shape;315;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Times New Roman"/>
              <a:buNone/>
            </a:pPr>
            <a:r>
              <a:rPr lang="en-US" sz="1800">
                <a:latin typeface="Times New Roman"/>
                <a:ea typeface="Times New Roman"/>
                <a:cs typeface="Times New Roman"/>
                <a:sym typeface="Times New Roman"/>
              </a:rPr>
              <a:t>Now we will look at the various speeches that make up a policy debate round.</a:t>
            </a:r>
            <a:endParaRPr sz="1800">
              <a:latin typeface="Calibri"/>
              <a:ea typeface="Calibri"/>
              <a:cs typeface="Calibri"/>
              <a:sym typeface="Calibri"/>
            </a:endParaRPr>
          </a:p>
        </p:txBody>
      </p:sp>
      <p:sp>
        <p:nvSpPr>
          <p:cNvPr id="316" name="Google Shape;316;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 name="Shape 320"/>
        <p:cNvGrpSpPr/>
        <p:nvPr/>
      </p:nvGrpSpPr>
      <p:grpSpPr>
        <a:xfrm>
          <a:off x="0" y="0"/>
          <a:ext cx="0" cy="0"/>
          <a:chOff x="0" y="0"/>
          <a:chExt cx="0" cy="0"/>
        </a:xfrm>
      </p:grpSpPr>
      <p:sp>
        <p:nvSpPr>
          <p:cNvPr id="321" name="Google Shape;321;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2" name="Google Shape;322;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Times New Roman"/>
                <a:ea typeface="Times New Roman"/>
                <a:cs typeface="Times New Roman"/>
                <a:sym typeface="Times New Roman"/>
              </a:rPr>
              <a:t>There are three types of speeches in a policy debate.</a:t>
            </a:r>
            <a:endParaRPr sz="1800">
              <a:latin typeface="Calibri"/>
              <a:ea typeface="Calibri"/>
              <a:cs typeface="Calibri"/>
              <a:sym typeface="Calibri"/>
            </a:endParaRPr>
          </a:p>
          <a:p>
            <a:pPr indent="0" lvl="0" marL="0" marR="0" rtl="0" algn="l">
              <a:spcBef>
                <a:spcPts val="0"/>
              </a:spcBef>
              <a:spcAft>
                <a:spcPts val="0"/>
              </a:spcAft>
              <a:buNone/>
            </a:pPr>
            <a:r>
              <a:rPr lang="en-US" sz="1800">
                <a:latin typeface="Times New Roman"/>
                <a:ea typeface="Times New Roman"/>
                <a:cs typeface="Times New Roman"/>
                <a:sym typeface="Times New Roman"/>
              </a:rPr>
              <a:t> </a:t>
            </a:r>
            <a:endParaRPr sz="1800">
              <a:latin typeface="Calibri"/>
              <a:ea typeface="Calibri"/>
              <a:cs typeface="Calibri"/>
              <a:sym typeface="Calibri"/>
            </a:endParaRPr>
          </a:p>
          <a:p>
            <a:pPr indent="0" lvl="0" marL="0" marR="0" rtl="0" algn="l">
              <a:spcBef>
                <a:spcPts val="0"/>
              </a:spcBef>
              <a:spcAft>
                <a:spcPts val="0"/>
              </a:spcAft>
              <a:buNone/>
            </a:pPr>
            <a:r>
              <a:rPr lang="en-US" sz="1800">
                <a:latin typeface="Times New Roman"/>
                <a:ea typeface="Times New Roman"/>
                <a:cs typeface="Times New Roman"/>
                <a:sym typeface="Times New Roman"/>
              </a:rPr>
              <a:t>First, there are constructives. These are the first four speeches in the debate. Constructives introduce each sides initial arguments. This is also where the majority of evidence is read in a debate.</a:t>
            </a:r>
            <a:br>
              <a:rPr lang="en-US" sz="1800">
                <a:latin typeface="Times New Roman"/>
                <a:ea typeface="Times New Roman"/>
                <a:cs typeface="Times New Roman"/>
                <a:sym typeface="Times New Roman"/>
              </a:rPr>
            </a:br>
            <a:r>
              <a:rPr lang="en-US" sz="1800">
                <a:latin typeface="Times New Roman"/>
                <a:ea typeface="Times New Roman"/>
                <a:cs typeface="Times New Roman"/>
                <a:sym typeface="Times New Roman"/>
              </a:rPr>
              <a:t> </a:t>
            </a:r>
            <a:endParaRPr sz="1800">
              <a:latin typeface="Calibri"/>
              <a:ea typeface="Calibri"/>
              <a:cs typeface="Calibri"/>
              <a:sym typeface="Calibri"/>
            </a:endParaRPr>
          </a:p>
          <a:p>
            <a:pPr indent="0" lvl="0" marL="0" marR="0" rtl="0" algn="l">
              <a:spcBef>
                <a:spcPts val="0"/>
              </a:spcBef>
              <a:spcAft>
                <a:spcPts val="0"/>
              </a:spcAft>
              <a:buNone/>
            </a:pPr>
            <a:r>
              <a:rPr lang="en-US" sz="1800">
                <a:latin typeface="Times New Roman"/>
                <a:ea typeface="Times New Roman"/>
                <a:cs typeface="Times New Roman"/>
                <a:sym typeface="Times New Roman"/>
              </a:rPr>
              <a:t>Second, there are rebuttals. These are the last four speeches of the debate. In the rebuttals, teams take the arguments introduced in the constructives and develop, compare, and condense them into the final versions they present to persuade the judge to vote for them. </a:t>
            </a:r>
            <a:endParaRPr sz="1800">
              <a:latin typeface="Calibri"/>
              <a:ea typeface="Calibri"/>
              <a:cs typeface="Calibri"/>
              <a:sym typeface="Calibri"/>
            </a:endParaRPr>
          </a:p>
          <a:p>
            <a:pPr indent="0" lvl="0" marL="0" marR="0" rtl="0" algn="l">
              <a:spcBef>
                <a:spcPts val="0"/>
              </a:spcBef>
              <a:spcAft>
                <a:spcPts val="0"/>
              </a:spcAft>
              <a:buNone/>
            </a:pPr>
            <a:r>
              <a:rPr lang="en-US" sz="1800">
                <a:latin typeface="Times New Roman"/>
                <a:ea typeface="Times New Roman"/>
                <a:cs typeface="Times New Roman"/>
                <a:sym typeface="Times New Roman"/>
              </a:rPr>
              <a:t> </a:t>
            </a:r>
            <a:endParaRPr sz="1800">
              <a:latin typeface="Calibri"/>
              <a:ea typeface="Calibri"/>
              <a:cs typeface="Calibri"/>
              <a:sym typeface="Calibri"/>
            </a:endParaRPr>
          </a:p>
          <a:p>
            <a:pPr indent="0" lvl="0" marL="0" marR="0" rtl="0" algn="l">
              <a:spcBef>
                <a:spcPts val="0"/>
              </a:spcBef>
              <a:spcAft>
                <a:spcPts val="0"/>
              </a:spcAft>
              <a:buNone/>
            </a:pPr>
            <a:r>
              <a:rPr lang="en-US" sz="1800">
                <a:latin typeface="Times New Roman"/>
                <a:ea typeface="Times New Roman"/>
                <a:cs typeface="Times New Roman"/>
                <a:sym typeface="Times New Roman"/>
              </a:rPr>
              <a:t>Finally, in between the constructives, debaters engage in cross-examination. This is an opportunity for opposing teams to ask questions that call into doubt the arguments made in the speech.</a:t>
            </a:r>
            <a:endParaRPr sz="1800">
              <a:latin typeface="Calibri"/>
              <a:ea typeface="Calibri"/>
              <a:cs typeface="Calibri"/>
              <a:sym typeface="Calibri"/>
            </a:endParaRPr>
          </a:p>
        </p:txBody>
      </p:sp>
      <p:sp>
        <p:nvSpPr>
          <p:cNvPr id="323" name="Google Shape;323;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27" name="Shape 27"/>
        <p:cNvGrpSpPr/>
        <p:nvPr/>
      </p:nvGrpSpPr>
      <p:grpSpPr>
        <a:xfrm>
          <a:off x="0" y="0"/>
          <a:ext cx="0" cy="0"/>
          <a:chOff x="0" y="0"/>
          <a:chExt cx="0" cy="0"/>
        </a:xfrm>
      </p:grpSpPr>
      <p:grpSp>
        <p:nvGrpSpPr>
          <p:cNvPr id="28" name="Google Shape;28;p2"/>
          <p:cNvGrpSpPr/>
          <p:nvPr/>
        </p:nvGrpSpPr>
        <p:grpSpPr>
          <a:xfrm>
            <a:off x="0" y="0"/>
            <a:ext cx="12192000" cy="6858000"/>
            <a:chOff x="0" y="0"/>
            <a:chExt cx="12192000" cy="6858000"/>
          </a:xfrm>
        </p:grpSpPr>
        <p:sp>
          <p:nvSpPr>
            <p:cNvPr id="29" name="Google Shape;29;p2"/>
            <p:cNvSpPr/>
            <p:nvPr/>
          </p:nvSpPr>
          <p:spPr>
            <a:xfrm>
              <a:off x="0" y="0"/>
              <a:ext cx="12192000" cy="6858000"/>
            </a:xfrm>
            <a:prstGeom prst="rect">
              <a:avLst/>
            </a:prstGeom>
            <a:blipFill rotWithShape="1">
              <a:blip r:embed="rId2">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p2"/>
            <p:cNvSpPr/>
            <p:nvPr/>
          </p:nvSpPr>
          <p:spPr>
            <a:xfrm>
              <a:off x="8609012" y="5867400"/>
              <a:ext cx="990600" cy="990600"/>
            </a:xfrm>
            <a:prstGeom prst="ellipse">
              <a:avLst/>
            </a:prstGeom>
            <a:gradFill>
              <a:gsLst>
                <a:gs pos="0">
                  <a:srgbClr val="8EBBD2">
                    <a:alpha val="13725"/>
                  </a:srgbClr>
                </a:gs>
                <a:gs pos="36000">
                  <a:srgbClr val="8EBBD2">
                    <a:alpha val="6666"/>
                  </a:srgbClr>
                </a:gs>
                <a:gs pos="66000">
                  <a:srgbClr val="8EBBD2">
                    <a:alpha val="0"/>
                  </a:srgbClr>
                </a:gs>
                <a:gs pos="100000">
                  <a:srgbClr val="8EBBD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2"/>
            <p:cNvSpPr/>
            <p:nvPr/>
          </p:nvSpPr>
          <p:spPr>
            <a:xfrm>
              <a:off x="8609012" y="1676400"/>
              <a:ext cx="2819400" cy="2819400"/>
            </a:xfrm>
            <a:prstGeom prst="ellipse">
              <a:avLst/>
            </a:prstGeom>
            <a:gradFill>
              <a:gsLst>
                <a:gs pos="0">
                  <a:srgbClr val="8EBBD2">
                    <a:alpha val="6666"/>
                  </a:srgbClr>
                </a:gs>
                <a:gs pos="36000">
                  <a:srgbClr val="8EBBD2">
                    <a:alpha val="5882"/>
                  </a:srgbClr>
                </a:gs>
                <a:gs pos="69000">
                  <a:srgbClr val="8EBBD2">
                    <a:alpha val="0"/>
                  </a:srgbClr>
                </a:gs>
                <a:gs pos="100000">
                  <a:srgbClr val="8EBBD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2"/>
            <p:cNvSpPr/>
            <p:nvPr/>
          </p:nvSpPr>
          <p:spPr>
            <a:xfrm>
              <a:off x="7999412" y="1587"/>
              <a:ext cx="1600200" cy="1600200"/>
            </a:xfrm>
            <a:prstGeom prst="ellipse">
              <a:avLst/>
            </a:prstGeom>
            <a:gradFill>
              <a:gsLst>
                <a:gs pos="0">
                  <a:srgbClr val="FAC867">
                    <a:alpha val="13725"/>
                  </a:srgbClr>
                </a:gs>
                <a:gs pos="36000">
                  <a:srgbClr val="FAC867">
                    <a:alpha val="6666"/>
                  </a:srgbClr>
                </a:gs>
                <a:gs pos="73000">
                  <a:srgbClr val="FAC867">
                    <a:alpha val="0"/>
                  </a:srgbClr>
                </a:gs>
                <a:gs pos="100000">
                  <a:srgbClr val="FAC86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2"/>
            <p:cNvSpPr/>
            <p:nvPr/>
          </p:nvSpPr>
          <p:spPr>
            <a:xfrm>
              <a:off x="0" y="2895600"/>
              <a:ext cx="2362200" cy="2362200"/>
            </a:xfrm>
            <a:prstGeom prst="ellipse">
              <a:avLst/>
            </a:prstGeom>
            <a:gradFill>
              <a:gsLst>
                <a:gs pos="0">
                  <a:srgbClr val="8EBBD2">
                    <a:alpha val="7843"/>
                  </a:srgbClr>
                </a:gs>
                <a:gs pos="36000">
                  <a:srgbClr val="8EBBD2">
                    <a:alpha val="7843"/>
                  </a:srgbClr>
                </a:gs>
                <a:gs pos="72000">
                  <a:srgbClr val="8EBBD2">
                    <a:alpha val="0"/>
                  </a:srgbClr>
                </a:gs>
                <a:gs pos="100000">
                  <a:srgbClr val="8EBBD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2"/>
            <p:cNvSpPr/>
            <p:nvPr/>
          </p:nvSpPr>
          <p:spPr>
            <a:xfrm>
              <a:off x="0" y="2667000"/>
              <a:ext cx="4191000" cy="4191000"/>
            </a:xfrm>
            <a:prstGeom prst="ellipse">
              <a:avLst/>
            </a:prstGeom>
            <a:gradFill>
              <a:gsLst>
                <a:gs pos="0">
                  <a:srgbClr val="FAC867">
                    <a:alpha val="10980"/>
                  </a:srgbClr>
                </a:gs>
                <a:gs pos="36000">
                  <a:srgbClr val="FAC867">
                    <a:alpha val="9803"/>
                  </a:srgbClr>
                </a:gs>
                <a:gs pos="75000">
                  <a:srgbClr val="FAC867">
                    <a:alpha val="0"/>
                  </a:srgbClr>
                </a:gs>
                <a:gs pos="100000">
                  <a:srgbClr val="FAC86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2"/>
            <p:cNvSpPr/>
            <p:nvPr/>
          </p:nvSpPr>
          <p:spPr>
            <a:xfrm>
              <a:off x="8609012" y="5865239"/>
              <a:ext cx="990600" cy="990600"/>
            </a:xfrm>
            <a:prstGeom prst="ellipse">
              <a:avLst/>
            </a:prstGeom>
            <a:gradFill>
              <a:gsLst>
                <a:gs pos="0">
                  <a:srgbClr val="FAC867">
                    <a:alpha val="9803"/>
                  </a:srgbClr>
                </a:gs>
                <a:gs pos="31000">
                  <a:srgbClr val="FAC867">
                    <a:alpha val="4705"/>
                  </a:srgbClr>
                </a:gs>
                <a:gs pos="66000">
                  <a:srgbClr val="FAC867">
                    <a:alpha val="0"/>
                  </a:srgbClr>
                </a:gs>
                <a:gs pos="100000">
                  <a:srgbClr val="FAC86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 name="Google Shape;36;p2"/>
            <p:cNvSpPr/>
            <p:nvPr/>
          </p:nvSpPr>
          <p:spPr>
            <a:xfrm>
              <a:off x="0" y="1587"/>
              <a:ext cx="12192000" cy="6856413"/>
            </a:xfrm>
            <a:custGeom>
              <a:rect b="b" l="l" r="r" t="t"/>
              <a:pathLst>
                <a:path extrusionOk="0" h="8638" w="15356">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37" name="Google Shape;37;p2"/>
          <p:cNvSpPr txBox="1"/>
          <p:nvPr>
            <p:ph type="ctrTitle"/>
          </p:nvPr>
        </p:nvSpPr>
        <p:spPr>
          <a:xfrm>
            <a:off x="1154955" y="2099733"/>
            <a:ext cx="8825658" cy="2677648"/>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Clr>
                <a:schemeClr val="lt2"/>
              </a:buClr>
              <a:buSzPts val="5400"/>
              <a:buFont typeface="Century Gothic"/>
              <a:buNone/>
              <a:defRPr sz="5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2"/>
          <p:cNvSpPr txBox="1"/>
          <p:nvPr>
            <p:ph idx="1" type="subTitle"/>
          </p:nvPr>
        </p:nvSpPr>
        <p:spPr>
          <a:xfrm>
            <a:off x="1154955" y="4777380"/>
            <a:ext cx="8825658" cy="861420"/>
          </a:xfrm>
          <a:prstGeom prst="rect">
            <a:avLst/>
          </a:prstGeom>
          <a:noFill/>
          <a:ln>
            <a:noFill/>
          </a:ln>
        </p:spPr>
        <p:txBody>
          <a:bodyPr anchorCtr="0" anchor="t" bIns="45700" lIns="91425" spcFirstLastPara="1" rIns="91425" wrap="square" tIns="45700">
            <a:normAutofit/>
          </a:bodyPr>
          <a:lstStyle>
            <a:lvl1pPr lvl="0" algn="l">
              <a:spcBef>
                <a:spcPts val="1000"/>
              </a:spcBef>
              <a:spcAft>
                <a:spcPts val="0"/>
              </a:spcAft>
              <a:buSzPts val="1440"/>
              <a:buNone/>
              <a:defRPr cap="none">
                <a:solidFill>
                  <a:schemeClr val="accent1"/>
                </a:solidFill>
              </a:defRPr>
            </a:lvl1pPr>
            <a:lvl2pPr lvl="1" algn="ctr">
              <a:spcBef>
                <a:spcPts val="1000"/>
              </a:spcBef>
              <a:spcAft>
                <a:spcPts val="0"/>
              </a:spcAft>
              <a:buSzPts val="1280"/>
              <a:buNone/>
              <a:defRPr>
                <a:solidFill>
                  <a:srgbClr val="888888"/>
                </a:solidFill>
              </a:defRPr>
            </a:lvl2pPr>
            <a:lvl3pPr lvl="2" algn="ctr">
              <a:spcBef>
                <a:spcPts val="1000"/>
              </a:spcBef>
              <a:spcAft>
                <a:spcPts val="0"/>
              </a:spcAft>
              <a:buSzPts val="1120"/>
              <a:buNone/>
              <a:defRPr>
                <a:solidFill>
                  <a:srgbClr val="888888"/>
                </a:solidFill>
              </a:defRPr>
            </a:lvl3pPr>
            <a:lvl4pPr lvl="3" algn="ctr">
              <a:spcBef>
                <a:spcPts val="1000"/>
              </a:spcBef>
              <a:spcAft>
                <a:spcPts val="0"/>
              </a:spcAft>
              <a:buSzPts val="960"/>
              <a:buNone/>
              <a:defRPr>
                <a:solidFill>
                  <a:srgbClr val="888888"/>
                </a:solidFill>
              </a:defRPr>
            </a:lvl4pPr>
            <a:lvl5pPr lvl="4" algn="ctr">
              <a:spcBef>
                <a:spcPts val="1000"/>
              </a:spcBef>
              <a:spcAft>
                <a:spcPts val="0"/>
              </a:spcAft>
              <a:buSzPts val="960"/>
              <a:buNone/>
              <a:defRPr>
                <a:solidFill>
                  <a:srgbClr val="888888"/>
                </a:solidFill>
              </a:defRPr>
            </a:lvl5pPr>
            <a:lvl6pPr lvl="5" algn="ctr">
              <a:spcBef>
                <a:spcPts val="1000"/>
              </a:spcBef>
              <a:spcAft>
                <a:spcPts val="0"/>
              </a:spcAft>
              <a:buSzPts val="960"/>
              <a:buNone/>
              <a:defRPr>
                <a:solidFill>
                  <a:srgbClr val="888888"/>
                </a:solidFill>
              </a:defRPr>
            </a:lvl6pPr>
            <a:lvl7pPr lvl="6" algn="ctr">
              <a:spcBef>
                <a:spcPts val="1000"/>
              </a:spcBef>
              <a:spcAft>
                <a:spcPts val="0"/>
              </a:spcAft>
              <a:buSzPts val="960"/>
              <a:buNone/>
              <a:defRPr>
                <a:solidFill>
                  <a:srgbClr val="888888"/>
                </a:solidFill>
              </a:defRPr>
            </a:lvl7pPr>
            <a:lvl8pPr lvl="7" algn="ctr">
              <a:spcBef>
                <a:spcPts val="1000"/>
              </a:spcBef>
              <a:spcAft>
                <a:spcPts val="0"/>
              </a:spcAft>
              <a:buSzPts val="960"/>
              <a:buNone/>
              <a:defRPr>
                <a:solidFill>
                  <a:srgbClr val="888888"/>
                </a:solidFill>
              </a:defRPr>
            </a:lvl8pPr>
            <a:lvl9pPr lvl="8" algn="ctr">
              <a:spcBef>
                <a:spcPts val="1000"/>
              </a:spcBef>
              <a:spcAft>
                <a:spcPts val="0"/>
              </a:spcAft>
              <a:buSzPts val="960"/>
              <a:buNone/>
              <a:defRPr>
                <a:solidFill>
                  <a:srgbClr val="888888"/>
                </a:solidFill>
              </a:defRPr>
            </a:lvl9pPr>
          </a:lstStyle>
          <a:p/>
        </p:txBody>
      </p:sp>
      <p:sp>
        <p:nvSpPr>
          <p:cNvPr id="39" name="Google Shape;39;p2"/>
          <p:cNvSpPr txBox="1"/>
          <p:nvPr>
            <p:ph idx="10" type="dt"/>
          </p:nvPr>
        </p:nvSpPr>
        <p:spPr>
          <a:xfrm rot="5400000">
            <a:off x="10176279" y="1792223"/>
            <a:ext cx="990599" cy="304799"/>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b="0" i="0">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 name="Google Shape;40;p2"/>
          <p:cNvSpPr txBox="1"/>
          <p:nvPr>
            <p:ph idx="11" type="ftr"/>
          </p:nvPr>
        </p:nvSpPr>
        <p:spPr>
          <a:xfrm rot="5400000">
            <a:off x="8963575" y="3226820"/>
            <a:ext cx="3859795" cy="30480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0" i="0">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 name="Google Shape;41;p2"/>
          <p:cNvSpPr/>
          <p:nvPr/>
        </p:nvSpPr>
        <p:spPr>
          <a:xfrm>
            <a:off x="10443728" y="0"/>
            <a:ext cx="685800" cy="1143000"/>
          </a:xfrm>
          <a:prstGeom prst="rect">
            <a:avLst/>
          </a:prstGeom>
          <a:solidFill>
            <a:schemeClr val="accent1"/>
          </a:solidFill>
          <a:ln>
            <a:noFill/>
          </a:ln>
          <a:effectLst>
            <a:outerShdw blurRad="38100" rotWithShape="0" dir="5400000" dist="25400">
              <a:srgbClr val="000000">
                <a:alpha val="4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2"/>
          <p:cNvSpPr txBox="1"/>
          <p:nvPr>
            <p:ph idx="12" type="sldNum"/>
          </p:nvPr>
        </p:nvSpPr>
        <p:spPr>
          <a:xfrm>
            <a:off x="10351008" y="292608"/>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b="0" i="0" sz="2800" u="none" cap="none" strike="noStrike">
                <a:solidFill>
                  <a:schemeClr val="lt1"/>
                </a:solidFill>
                <a:latin typeface="Century Gothic"/>
                <a:ea typeface="Century Gothic"/>
                <a:cs typeface="Century Gothic"/>
                <a:sym typeface="Century Gothic"/>
              </a:defRPr>
            </a:lvl1pPr>
            <a:lvl2pPr indent="0" lvl="1" marL="0" algn="ctr">
              <a:spcBef>
                <a:spcPts val="0"/>
              </a:spcBef>
              <a:buNone/>
              <a:defRPr b="0" i="0" sz="2800" u="none" cap="none" strike="noStrike">
                <a:solidFill>
                  <a:schemeClr val="lt1"/>
                </a:solidFill>
                <a:latin typeface="Century Gothic"/>
                <a:ea typeface="Century Gothic"/>
                <a:cs typeface="Century Gothic"/>
                <a:sym typeface="Century Gothic"/>
              </a:defRPr>
            </a:lvl2pPr>
            <a:lvl3pPr indent="0" lvl="2" marL="0" algn="ctr">
              <a:spcBef>
                <a:spcPts val="0"/>
              </a:spcBef>
              <a:buNone/>
              <a:defRPr b="0" i="0" sz="2800" u="none" cap="none" strike="noStrike">
                <a:solidFill>
                  <a:schemeClr val="lt1"/>
                </a:solidFill>
                <a:latin typeface="Century Gothic"/>
                <a:ea typeface="Century Gothic"/>
                <a:cs typeface="Century Gothic"/>
                <a:sym typeface="Century Gothic"/>
              </a:defRPr>
            </a:lvl3pPr>
            <a:lvl4pPr indent="0" lvl="3" marL="0" algn="ctr">
              <a:spcBef>
                <a:spcPts val="0"/>
              </a:spcBef>
              <a:buNone/>
              <a:defRPr b="0" i="0" sz="2800" u="none" cap="none" strike="noStrike">
                <a:solidFill>
                  <a:schemeClr val="lt1"/>
                </a:solidFill>
                <a:latin typeface="Century Gothic"/>
                <a:ea typeface="Century Gothic"/>
                <a:cs typeface="Century Gothic"/>
                <a:sym typeface="Century Gothic"/>
              </a:defRPr>
            </a:lvl4pPr>
            <a:lvl5pPr indent="0" lvl="4" marL="0" algn="ctr">
              <a:spcBef>
                <a:spcPts val="0"/>
              </a:spcBef>
              <a:buNone/>
              <a:defRPr b="0" i="0" sz="2800" u="none" cap="none" strike="noStrike">
                <a:solidFill>
                  <a:schemeClr val="lt1"/>
                </a:solidFill>
                <a:latin typeface="Century Gothic"/>
                <a:ea typeface="Century Gothic"/>
                <a:cs typeface="Century Gothic"/>
                <a:sym typeface="Century Gothic"/>
              </a:defRPr>
            </a:lvl5pPr>
            <a:lvl6pPr indent="0" lvl="5" marL="0" algn="ctr">
              <a:spcBef>
                <a:spcPts val="0"/>
              </a:spcBef>
              <a:buNone/>
              <a:defRPr b="0" i="0" sz="2800" u="none" cap="none" strike="noStrike">
                <a:solidFill>
                  <a:schemeClr val="lt1"/>
                </a:solidFill>
                <a:latin typeface="Century Gothic"/>
                <a:ea typeface="Century Gothic"/>
                <a:cs typeface="Century Gothic"/>
                <a:sym typeface="Century Gothic"/>
              </a:defRPr>
            </a:lvl6pPr>
            <a:lvl7pPr indent="0" lvl="6" marL="0" algn="ctr">
              <a:spcBef>
                <a:spcPts val="0"/>
              </a:spcBef>
              <a:buNone/>
              <a:defRPr b="0" i="0" sz="2800" u="none" cap="none" strike="noStrike">
                <a:solidFill>
                  <a:schemeClr val="lt1"/>
                </a:solidFill>
                <a:latin typeface="Century Gothic"/>
                <a:ea typeface="Century Gothic"/>
                <a:cs typeface="Century Gothic"/>
                <a:sym typeface="Century Gothic"/>
              </a:defRPr>
            </a:lvl7pPr>
            <a:lvl8pPr indent="0" lvl="7" marL="0" algn="ctr">
              <a:spcBef>
                <a:spcPts val="0"/>
              </a:spcBef>
              <a:buNone/>
              <a:defRPr b="0" i="0" sz="2800" u="none" cap="none" strike="noStrike">
                <a:solidFill>
                  <a:schemeClr val="lt1"/>
                </a:solidFill>
                <a:latin typeface="Century Gothic"/>
                <a:ea typeface="Century Gothic"/>
                <a:cs typeface="Century Gothic"/>
                <a:sym typeface="Century Gothic"/>
              </a:defRPr>
            </a:lvl8pPr>
            <a:lvl9pPr indent="0" lvl="8" marL="0" algn="ctr">
              <a:spcBef>
                <a:spcPts val="0"/>
              </a:spcBef>
              <a:buNone/>
              <a:defRPr b="0" i="0" sz="2800" u="none" cap="none" strike="noStrike">
                <a:solidFill>
                  <a:schemeClr val="lt1"/>
                </a:solidFill>
                <a:latin typeface="Century Gothic"/>
                <a:ea typeface="Century Gothic"/>
                <a:cs typeface="Century Gothic"/>
                <a:sym typeface="Century Gothic"/>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noramic Picture with Caption">
  <p:cSld name="Panoramic Picture with Caption">
    <p:spTree>
      <p:nvGrpSpPr>
        <p:cNvPr id="134" name="Shape 134"/>
        <p:cNvGrpSpPr/>
        <p:nvPr/>
      </p:nvGrpSpPr>
      <p:grpSpPr>
        <a:xfrm>
          <a:off x="0" y="0"/>
          <a:ext cx="0" cy="0"/>
          <a:chOff x="0" y="0"/>
          <a:chExt cx="0" cy="0"/>
        </a:xfrm>
      </p:grpSpPr>
      <p:grpSp>
        <p:nvGrpSpPr>
          <p:cNvPr id="135" name="Google Shape;135;p11"/>
          <p:cNvGrpSpPr/>
          <p:nvPr/>
        </p:nvGrpSpPr>
        <p:grpSpPr>
          <a:xfrm>
            <a:off x="0" y="0"/>
            <a:ext cx="12192000" cy="6858000"/>
            <a:chOff x="0" y="0"/>
            <a:chExt cx="12192000" cy="6858000"/>
          </a:xfrm>
        </p:grpSpPr>
        <p:sp>
          <p:nvSpPr>
            <p:cNvPr id="136" name="Google Shape;136;p11"/>
            <p:cNvSpPr/>
            <p:nvPr/>
          </p:nvSpPr>
          <p:spPr>
            <a:xfrm>
              <a:off x="0" y="0"/>
              <a:ext cx="12192000" cy="6858000"/>
            </a:xfrm>
            <a:prstGeom prst="rect">
              <a:avLst/>
            </a:prstGeom>
            <a:blipFill rotWithShape="1">
              <a:blip r:embed="rId2">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11"/>
            <p:cNvSpPr/>
            <p:nvPr/>
          </p:nvSpPr>
          <p:spPr>
            <a:xfrm>
              <a:off x="8609012" y="5867400"/>
              <a:ext cx="990600" cy="990600"/>
            </a:xfrm>
            <a:prstGeom prst="ellipse">
              <a:avLst/>
            </a:prstGeom>
            <a:gradFill>
              <a:gsLst>
                <a:gs pos="0">
                  <a:srgbClr val="8EBBD2">
                    <a:alpha val="13725"/>
                  </a:srgbClr>
                </a:gs>
                <a:gs pos="36000">
                  <a:srgbClr val="8EBBD2">
                    <a:alpha val="6666"/>
                  </a:srgbClr>
                </a:gs>
                <a:gs pos="66000">
                  <a:srgbClr val="8EBBD2">
                    <a:alpha val="0"/>
                  </a:srgbClr>
                </a:gs>
                <a:gs pos="100000">
                  <a:srgbClr val="8EBBD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11"/>
            <p:cNvSpPr/>
            <p:nvPr/>
          </p:nvSpPr>
          <p:spPr>
            <a:xfrm>
              <a:off x="8609012" y="1676400"/>
              <a:ext cx="2819400" cy="2819400"/>
            </a:xfrm>
            <a:prstGeom prst="ellipse">
              <a:avLst/>
            </a:prstGeom>
            <a:gradFill>
              <a:gsLst>
                <a:gs pos="0">
                  <a:srgbClr val="8EBBD2">
                    <a:alpha val="6666"/>
                  </a:srgbClr>
                </a:gs>
                <a:gs pos="36000">
                  <a:srgbClr val="8EBBD2">
                    <a:alpha val="5882"/>
                  </a:srgbClr>
                </a:gs>
                <a:gs pos="69000">
                  <a:srgbClr val="8EBBD2">
                    <a:alpha val="0"/>
                  </a:srgbClr>
                </a:gs>
                <a:gs pos="100000">
                  <a:srgbClr val="8EBBD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11"/>
            <p:cNvSpPr/>
            <p:nvPr/>
          </p:nvSpPr>
          <p:spPr>
            <a:xfrm>
              <a:off x="7999412" y="1587"/>
              <a:ext cx="1600200" cy="1600200"/>
            </a:xfrm>
            <a:prstGeom prst="ellipse">
              <a:avLst/>
            </a:prstGeom>
            <a:gradFill>
              <a:gsLst>
                <a:gs pos="0">
                  <a:srgbClr val="FAC867">
                    <a:alpha val="13725"/>
                  </a:srgbClr>
                </a:gs>
                <a:gs pos="36000">
                  <a:srgbClr val="FAC867">
                    <a:alpha val="6666"/>
                  </a:srgbClr>
                </a:gs>
                <a:gs pos="73000">
                  <a:srgbClr val="FAC867">
                    <a:alpha val="0"/>
                  </a:srgbClr>
                </a:gs>
                <a:gs pos="100000">
                  <a:srgbClr val="FAC86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11"/>
            <p:cNvSpPr/>
            <p:nvPr/>
          </p:nvSpPr>
          <p:spPr>
            <a:xfrm>
              <a:off x="0" y="2895600"/>
              <a:ext cx="2362200" cy="2362200"/>
            </a:xfrm>
            <a:prstGeom prst="ellipse">
              <a:avLst/>
            </a:prstGeom>
            <a:gradFill>
              <a:gsLst>
                <a:gs pos="0">
                  <a:srgbClr val="8EBBD2">
                    <a:alpha val="7843"/>
                  </a:srgbClr>
                </a:gs>
                <a:gs pos="36000">
                  <a:srgbClr val="8EBBD2">
                    <a:alpha val="7843"/>
                  </a:srgbClr>
                </a:gs>
                <a:gs pos="72000">
                  <a:srgbClr val="8EBBD2">
                    <a:alpha val="0"/>
                  </a:srgbClr>
                </a:gs>
                <a:gs pos="100000">
                  <a:srgbClr val="8EBBD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11"/>
            <p:cNvSpPr/>
            <p:nvPr/>
          </p:nvSpPr>
          <p:spPr>
            <a:xfrm>
              <a:off x="0" y="2667000"/>
              <a:ext cx="4191000" cy="4191000"/>
            </a:xfrm>
            <a:prstGeom prst="ellipse">
              <a:avLst/>
            </a:prstGeom>
            <a:gradFill>
              <a:gsLst>
                <a:gs pos="0">
                  <a:srgbClr val="FAC867">
                    <a:alpha val="10980"/>
                  </a:srgbClr>
                </a:gs>
                <a:gs pos="36000">
                  <a:srgbClr val="FAC867">
                    <a:alpha val="9803"/>
                  </a:srgbClr>
                </a:gs>
                <a:gs pos="75000">
                  <a:srgbClr val="FAC867">
                    <a:alpha val="0"/>
                  </a:srgbClr>
                </a:gs>
                <a:gs pos="100000">
                  <a:srgbClr val="FAC86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11"/>
            <p:cNvSpPr/>
            <p:nvPr/>
          </p:nvSpPr>
          <p:spPr>
            <a:xfrm>
              <a:off x="8609012" y="5865239"/>
              <a:ext cx="990600" cy="990600"/>
            </a:xfrm>
            <a:prstGeom prst="ellipse">
              <a:avLst/>
            </a:prstGeom>
            <a:gradFill>
              <a:gsLst>
                <a:gs pos="0">
                  <a:srgbClr val="FAC867">
                    <a:alpha val="9803"/>
                  </a:srgbClr>
                </a:gs>
                <a:gs pos="31000">
                  <a:srgbClr val="FAC867">
                    <a:alpha val="4705"/>
                  </a:srgbClr>
                </a:gs>
                <a:gs pos="66000">
                  <a:srgbClr val="FAC867">
                    <a:alpha val="0"/>
                  </a:srgbClr>
                </a:gs>
                <a:gs pos="100000">
                  <a:srgbClr val="FAC86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11"/>
            <p:cNvSpPr/>
            <p:nvPr/>
          </p:nvSpPr>
          <p:spPr>
            <a:xfrm rot="10800000">
              <a:off x="459506" y="321130"/>
              <a:ext cx="11277600" cy="4533900"/>
            </a:xfrm>
            <a:custGeom>
              <a:rect b="b" l="l" r="r" t="t"/>
              <a:pathLst>
                <a:path extrusionOk="0" h="2856" w="7104">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lt1"/>
            </a:solidFill>
            <a:ln>
              <a:noFill/>
            </a:ln>
          </p:spPr>
        </p:sp>
        <p:sp>
          <p:nvSpPr>
            <p:cNvPr id="144" name="Google Shape;144;p11"/>
            <p:cNvSpPr/>
            <p:nvPr/>
          </p:nvSpPr>
          <p:spPr>
            <a:xfrm rot="10371525">
              <a:off x="263767" y="4438254"/>
              <a:ext cx="3299407" cy="440924"/>
            </a:xfrm>
            <a:custGeom>
              <a:rect b="b" l="l" r="r" t="t"/>
              <a:pathLst>
                <a:path extrusionOk="0" h="5291" w="1000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11"/>
            <p:cNvSpPr/>
            <p:nvPr/>
          </p:nvSpPr>
          <p:spPr>
            <a:xfrm>
              <a:off x="0" y="1587"/>
              <a:ext cx="12192000" cy="6856413"/>
            </a:xfrm>
            <a:custGeom>
              <a:rect b="b" l="l" r="r" t="t"/>
              <a:pathLst>
                <a:path extrusionOk="0" h="8638" w="15356">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146" name="Google Shape;146;p11"/>
          <p:cNvSpPr txBox="1"/>
          <p:nvPr>
            <p:ph type="title"/>
          </p:nvPr>
        </p:nvSpPr>
        <p:spPr>
          <a:xfrm>
            <a:off x="1154956" y="4965945"/>
            <a:ext cx="8825657"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lt2"/>
              </a:buClr>
              <a:buSzPts val="2400"/>
              <a:buFont typeface="Century Gothic"/>
              <a:buNone/>
              <a:defRPr b="0" sz="2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7" name="Google Shape;147;p11"/>
          <p:cNvSpPr/>
          <p:nvPr>
            <p:ph idx="2" type="pic"/>
          </p:nvPr>
        </p:nvSpPr>
        <p:spPr>
          <a:xfrm>
            <a:off x="1154955" y="685800"/>
            <a:ext cx="8825658" cy="3429000"/>
          </a:xfrm>
          <a:prstGeom prst="roundRect">
            <a:avLst>
              <a:gd fmla="val 1858" name="adj"/>
            </a:avLst>
          </a:prstGeom>
          <a:noFill/>
          <a:ln>
            <a:noFill/>
          </a:ln>
          <a:effectLst>
            <a:outerShdw blurRad="50800" rotWithShape="0" algn="tl" dir="5400000" dist="50800">
              <a:srgbClr val="000000">
                <a:alpha val="42745"/>
              </a:srgbClr>
            </a:outerShdw>
          </a:effectLst>
        </p:spPr>
      </p:sp>
      <p:sp>
        <p:nvSpPr>
          <p:cNvPr id="148" name="Google Shape;148;p11"/>
          <p:cNvSpPr txBox="1"/>
          <p:nvPr>
            <p:ph idx="1" type="body"/>
          </p:nvPr>
        </p:nvSpPr>
        <p:spPr>
          <a:xfrm>
            <a:off x="1154956" y="5532683"/>
            <a:ext cx="8825656" cy="493712"/>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960"/>
              <a:buNone/>
              <a:defRPr sz="1200">
                <a:solidFill>
                  <a:schemeClr val="accent1"/>
                </a:solidFill>
              </a:defRPr>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sp>
        <p:nvSpPr>
          <p:cNvPr id="149" name="Google Shape;149;p11"/>
          <p:cNvSpPr txBox="1"/>
          <p:nvPr>
            <p:ph idx="10" type="dt"/>
          </p:nvPr>
        </p:nvSpPr>
        <p:spPr>
          <a:xfrm>
            <a:off x="10650938" y="6394407"/>
            <a:ext cx="990599" cy="304799"/>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0" name="Google Shape;150;p11"/>
          <p:cNvSpPr txBox="1"/>
          <p:nvPr>
            <p:ph idx="11" type="ftr"/>
          </p:nvPr>
        </p:nvSpPr>
        <p:spPr>
          <a:xfrm>
            <a:off x="561110" y="6391839"/>
            <a:ext cx="3859795" cy="304801"/>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1" name="Google Shape;151;p11"/>
          <p:cNvSpPr/>
          <p:nvPr/>
        </p:nvSpPr>
        <p:spPr>
          <a:xfrm>
            <a:off x="10443728" y="0"/>
            <a:ext cx="685800" cy="1143000"/>
          </a:xfrm>
          <a:prstGeom prst="rect">
            <a:avLst/>
          </a:prstGeom>
          <a:solidFill>
            <a:schemeClr val="accent1"/>
          </a:solidFill>
          <a:ln>
            <a:noFill/>
          </a:ln>
          <a:effectLst>
            <a:outerShdw blurRad="38100" rotWithShape="0" dir="5400000" dist="25400">
              <a:srgbClr val="000000">
                <a:alpha val="4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11"/>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aption">
  <p:cSld name="Title and Caption">
    <p:spTree>
      <p:nvGrpSpPr>
        <p:cNvPr id="153" name="Shape 153"/>
        <p:cNvGrpSpPr/>
        <p:nvPr/>
      </p:nvGrpSpPr>
      <p:grpSpPr>
        <a:xfrm>
          <a:off x="0" y="0"/>
          <a:ext cx="0" cy="0"/>
          <a:chOff x="0" y="0"/>
          <a:chExt cx="0" cy="0"/>
        </a:xfrm>
      </p:grpSpPr>
      <p:grpSp>
        <p:nvGrpSpPr>
          <p:cNvPr id="154" name="Google Shape;154;p12"/>
          <p:cNvGrpSpPr/>
          <p:nvPr/>
        </p:nvGrpSpPr>
        <p:grpSpPr>
          <a:xfrm>
            <a:off x="0" y="0"/>
            <a:ext cx="12192000" cy="6858000"/>
            <a:chOff x="0" y="0"/>
            <a:chExt cx="12192000" cy="6858000"/>
          </a:xfrm>
        </p:grpSpPr>
        <p:sp>
          <p:nvSpPr>
            <p:cNvPr id="155" name="Google Shape;155;p12"/>
            <p:cNvSpPr/>
            <p:nvPr/>
          </p:nvSpPr>
          <p:spPr>
            <a:xfrm>
              <a:off x="0" y="0"/>
              <a:ext cx="12192000" cy="6858000"/>
            </a:xfrm>
            <a:prstGeom prst="rect">
              <a:avLst/>
            </a:prstGeom>
            <a:blipFill rotWithShape="1">
              <a:blip r:embed="rId2">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12"/>
            <p:cNvSpPr/>
            <p:nvPr/>
          </p:nvSpPr>
          <p:spPr>
            <a:xfrm>
              <a:off x="8609012" y="5867400"/>
              <a:ext cx="990600" cy="990600"/>
            </a:xfrm>
            <a:prstGeom prst="ellipse">
              <a:avLst/>
            </a:prstGeom>
            <a:gradFill>
              <a:gsLst>
                <a:gs pos="0">
                  <a:srgbClr val="8EBBD2">
                    <a:alpha val="13725"/>
                  </a:srgbClr>
                </a:gs>
                <a:gs pos="36000">
                  <a:srgbClr val="8EBBD2">
                    <a:alpha val="6666"/>
                  </a:srgbClr>
                </a:gs>
                <a:gs pos="66000">
                  <a:srgbClr val="8EBBD2">
                    <a:alpha val="0"/>
                  </a:srgbClr>
                </a:gs>
                <a:gs pos="100000">
                  <a:srgbClr val="8EBBD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12"/>
            <p:cNvSpPr/>
            <p:nvPr/>
          </p:nvSpPr>
          <p:spPr>
            <a:xfrm>
              <a:off x="8609012" y="1676400"/>
              <a:ext cx="2819400" cy="2819400"/>
            </a:xfrm>
            <a:prstGeom prst="ellipse">
              <a:avLst/>
            </a:prstGeom>
            <a:gradFill>
              <a:gsLst>
                <a:gs pos="0">
                  <a:srgbClr val="8EBBD2">
                    <a:alpha val="6666"/>
                  </a:srgbClr>
                </a:gs>
                <a:gs pos="36000">
                  <a:srgbClr val="8EBBD2">
                    <a:alpha val="5882"/>
                  </a:srgbClr>
                </a:gs>
                <a:gs pos="69000">
                  <a:srgbClr val="8EBBD2">
                    <a:alpha val="0"/>
                  </a:srgbClr>
                </a:gs>
                <a:gs pos="100000">
                  <a:srgbClr val="8EBBD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12"/>
            <p:cNvSpPr/>
            <p:nvPr/>
          </p:nvSpPr>
          <p:spPr>
            <a:xfrm>
              <a:off x="7999412" y="1587"/>
              <a:ext cx="1600200" cy="1600200"/>
            </a:xfrm>
            <a:prstGeom prst="ellipse">
              <a:avLst/>
            </a:prstGeom>
            <a:gradFill>
              <a:gsLst>
                <a:gs pos="0">
                  <a:srgbClr val="FAC867">
                    <a:alpha val="13725"/>
                  </a:srgbClr>
                </a:gs>
                <a:gs pos="36000">
                  <a:srgbClr val="FAC867">
                    <a:alpha val="6666"/>
                  </a:srgbClr>
                </a:gs>
                <a:gs pos="73000">
                  <a:srgbClr val="FAC867">
                    <a:alpha val="0"/>
                  </a:srgbClr>
                </a:gs>
                <a:gs pos="100000">
                  <a:srgbClr val="FAC86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12"/>
            <p:cNvSpPr/>
            <p:nvPr/>
          </p:nvSpPr>
          <p:spPr>
            <a:xfrm>
              <a:off x="0" y="2895600"/>
              <a:ext cx="2362200" cy="2362200"/>
            </a:xfrm>
            <a:prstGeom prst="ellipse">
              <a:avLst/>
            </a:prstGeom>
            <a:gradFill>
              <a:gsLst>
                <a:gs pos="0">
                  <a:srgbClr val="8EBBD2">
                    <a:alpha val="7843"/>
                  </a:srgbClr>
                </a:gs>
                <a:gs pos="36000">
                  <a:srgbClr val="8EBBD2">
                    <a:alpha val="7843"/>
                  </a:srgbClr>
                </a:gs>
                <a:gs pos="72000">
                  <a:srgbClr val="8EBBD2">
                    <a:alpha val="0"/>
                  </a:srgbClr>
                </a:gs>
                <a:gs pos="100000">
                  <a:srgbClr val="8EBBD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12"/>
            <p:cNvSpPr/>
            <p:nvPr/>
          </p:nvSpPr>
          <p:spPr>
            <a:xfrm>
              <a:off x="0" y="2667000"/>
              <a:ext cx="4191000" cy="4191000"/>
            </a:xfrm>
            <a:prstGeom prst="ellipse">
              <a:avLst/>
            </a:prstGeom>
            <a:gradFill>
              <a:gsLst>
                <a:gs pos="0">
                  <a:srgbClr val="FAC867">
                    <a:alpha val="10980"/>
                  </a:srgbClr>
                </a:gs>
                <a:gs pos="36000">
                  <a:srgbClr val="FAC867">
                    <a:alpha val="9803"/>
                  </a:srgbClr>
                </a:gs>
                <a:gs pos="75000">
                  <a:srgbClr val="FAC867">
                    <a:alpha val="0"/>
                  </a:srgbClr>
                </a:gs>
                <a:gs pos="100000">
                  <a:srgbClr val="FAC86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12"/>
            <p:cNvSpPr/>
            <p:nvPr/>
          </p:nvSpPr>
          <p:spPr>
            <a:xfrm>
              <a:off x="8609012" y="5865239"/>
              <a:ext cx="990600" cy="990600"/>
            </a:xfrm>
            <a:prstGeom prst="ellipse">
              <a:avLst/>
            </a:prstGeom>
            <a:gradFill>
              <a:gsLst>
                <a:gs pos="0">
                  <a:srgbClr val="FAC867">
                    <a:alpha val="9803"/>
                  </a:srgbClr>
                </a:gs>
                <a:gs pos="31000">
                  <a:srgbClr val="FAC867">
                    <a:alpha val="4705"/>
                  </a:srgbClr>
                </a:gs>
                <a:gs pos="66000">
                  <a:srgbClr val="FAC867">
                    <a:alpha val="0"/>
                  </a:srgbClr>
                </a:gs>
                <a:gs pos="100000">
                  <a:srgbClr val="FAC86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12"/>
            <p:cNvSpPr/>
            <p:nvPr/>
          </p:nvSpPr>
          <p:spPr>
            <a:xfrm>
              <a:off x="455612" y="2801319"/>
              <a:ext cx="11277600" cy="3602637"/>
            </a:xfrm>
            <a:custGeom>
              <a:rect b="b" l="l" r="r" t="t"/>
              <a:pathLst>
                <a:path extrusionOk="0" h="7946" w="10000">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lt1"/>
            </a:solidFill>
            <a:ln>
              <a:noFill/>
            </a:ln>
          </p:spPr>
        </p:sp>
        <p:sp>
          <p:nvSpPr>
            <p:cNvPr id="163" name="Google Shape;163;p12"/>
            <p:cNvSpPr/>
            <p:nvPr/>
          </p:nvSpPr>
          <p:spPr>
            <a:xfrm rot="-589932">
              <a:off x="8490951" y="2714874"/>
              <a:ext cx="3299407" cy="440924"/>
            </a:xfrm>
            <a:custGeom>
              <a:rect b="b" l="l" r="r" t="t"/>
              <a:pathLst>
                <a:path extrusionOk="0" h="5291" w="1000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12"/>
            <p:cNvSpPr/>
            <p:nvPr/>
          </p:nvSpPr>
          <p:spPr>
            <a:xfrm>
              <a:off x="0" y="1587"/>
              <a:ext cx="12192000" cy="6856413"/>
            </a:xfrm>
            <a:custGeom>
              <a:rect b="b" l="l" r="r" t="t"/>
              <a:pathLst>
                <a:path extrusionOk="0" h="8638" w="15356">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165" name="Google Shape;165;p12"/>
          <p:cNvSpPr txBox="1"/>
          <p:nvPr>
            <p:ph type="title"/>
          </p:nvPr>
        </p:nvSpPr>
        <p:spPr>
          <a:xfrm>
            <a:off x="1154954" y="1063416"/>
            <a:ext cx="8825659" cy="137975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chemeClr val="lt2"/>
              </a:buClr>
              <a:buSzPts val="4000"/>
              <a:buFont typeface="Century Gothic"/>
              <a:buNone/>
              <a:defRPr sz="4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6" name="Google Shape;166;p12"/>
          <p:cNvSpPr txBox="1"/>
          <p:nvPr>
            <p:ph idx="1" type="body"/>
          </p:nvPr>
        </p:nvSpPr>
        <p:spPr>
          <a:xfrm>
            <a:off x="1154954" y="3543300"/>
            <a:ext cx="8825659" cy="2476500"/>
          </a:xfrm>
          <a:prstGeom prst="rect">
            <a:avLst/>
          </a:prstGeom>
          <a:noFill/>
          <a:ln>
            <a:noFill/>
          </a:ln>
        </p:spPr>
        <p:txBody>
          <a:bodyPr anchorCtr="0" anchor="ctr" bIns="45700" lIns="91425" spcFirstLastPara="1" rIns="91425" wrap="square" tIns="45700">
            <a:normAutofit/>
          </a:bodyPr>
          <a:lstStyle>
            <a:lvl1pPr indent="-228600" lvl="0" marL="457200" algn="l">
              <a:spcBef>
                <a:spcPts val="1000"/>
              </a:spcBef>
              <a:spcAft>
                <a:spcPts val="0"/>
              </a:spcAft>
              <a:buSzPts val="1440"/>
              <a:buNone/>
              <a:defRPr sz="1800"/>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sp>
        <p:nvSpPr>
          <p:cNvPr id="167" name="Google Shape;167;p12"/>
          <p:cNvSpPr txBox="1"/>
          <p:nvPr>
            <p:ph idx="10" type="dt"/>
          </p:nvPr>
        </p:nvSpPr>
        <p:spPr>
          <a:xfrm>
            <a:off x="10650938" y="6394407"/>
            <a:ext cx="990599" cy="304799"/>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8" name="Google Shape;168;p12"/>
          <p:cNvSpPr txBox="1"/>
          <p:nvPr>
            <p:ph idx="11" type="ftr"/>
          </p:nvPr>
        </p:nvSpPr>
        <p:spPr>
          <a:xfrm>
            <a:off x="561110" y="6391839"/>
            <a:ext cx="3859795" cy="304801"/>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9" name="Google Shape;169;p12"/>
          <p:cNvSpPr/>
          <p:nvPr/>
        </p:nvSpPr>
        <p:spPr>
          <a:xfrm>
            <a:off x="10443728" y="0"/>
            <a:ext cx="685800" cy="1143000"/>
          </a:xfrm>
          <a:prstGeom prst="rect">
            <a:avLst/>
          </a:prstGeom>
          <a:solidFill>
            <a:schemeClr val="accent1"/>
          </a:solidFill>
          <a:ln>
            <a:noFill/>
          </a:ln>
          <a:effectLst>
            <a:outerShdw blurRad="38100" rotWithShape="0" dir="5400000" dist="25400">
              <a:srgbClr val="000000">
                <a:alpha val="4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12"/>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with Caption" showMasterSp="0">
  <p:cSld name="Quote with Caption">
    <p:spTree>
      <p:nvGrpSpPr>
        <p:cNvPr id="171" name="Shape 171"/>
        <p:cNvGrpSpPr/>
        <p:nvPr/>
      </p:nvGrpSpPr>
      <p:grpSpPr>
        <a:xfrm>
          <a:off x="0" y="0"/>
          <a:ext cx="0" cy="0"/>
          <a:chOff x="0" y="0"/>
          <a:chExt cx="0" cy="0"/>
        </a:xfrm>
      </p:grpSpPr>
      <p:grpSp>
        <p:nvGrpSpPr>
          <p:cNvPr id="172" name="Google Shape;172;p13"/>
          <p:cNvGrpSpPr/>
          <p:nvPr/>
        </p:nvGrpSpPr>
        <p:grpSpPr>
          <a:xfrm>
            <a:off x="0" y="0"/>
            <a:ext cx="12192000" cy="6858000"/>
            <a:chOff x="0" y="0"/>
            <a:chExt cx="12192000" cy="6858000"/>
          </a:xfrm>
        </p:grpSpPr>
        <p:sp>
          <p:nvSpPr>
            <p:cNvPr id="173" name="Google Shape;173;p13"/>
            <p:cNvSpPr/>
            <p:nvPr/>
          </p:nvSpPr>
          <p:spPr>
            <a:xfrm>
              <a:off x="0" y="0"/>
              <a:ext cx="12192000" cy="6858000"/>
            </a:xfrm>
            <a:prstGeom prst="rect">
              <a:avLst/>
            </a:prstGeom>
            <a:blipFill rotWithShape="1">
              <a:blip r:embed="rId2">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13"/>
            <p:cNvSpPr/>
            <p:nvPr/>
          </p:nvSpPr>
          <p:spPr>
            <a:xfrm>
              <a:off x="8609012" y="5867400"/>
              <a:ext cx="990600" cy="990600"/>
            </a:xfrm>
            <a:prstGeom prst="ellipse">
              <a:avLst/>
            </a:prstGeom>
            <a:gradFill>
              <a:gsLst>
                <a:gs pos="0">
                  <a:srgbClr val="8EBBD2">
                    <a:alpha val="13725"/>
                  </a:srgbClr>
                </a:gs>
                <a:gs pos="36000">
                  <a:srgbClr val="8EBBD2">
                    <a:alpha val="6666"/>
                  </a:srgbClr>
                </a:gs>
                <a:gs pos="66000">
                  <a:srgbClr val="8EBBD2">
                    <a:alpha val="0"/>
                  </a:srgbClr>
                </a:gs>
                <a:gs pos="100000">
                  <a:srgbClr val="8EBBD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13"/>
            <p:cNvSpPr/>
            <p:nvPr/>
          </p:nvSpPr>
          <p:spPr>
            <a:xfrm>
              <a:off x="8609012" y="1676400"/>
              <a:ext cx="2819400" cy="2819400"/>
            </a:xfrm>
            <a:prstGeom prst="ellipse">
              <a:avLst/>
            </a:prstGeom>
            <a:gradFill>
              <a:gsLst>
                <a:gs pos="0">
                  <a:srgbClr val="8EBBD2">
                    <a:alpha val="6666"/>
                  </a:srgbClr>
                </a:gs>
                <a:gs pos="36000">
                  <a:srgbClr val="8EBBD2">
                    <a:alpha val="5882"/>
                  </a:srgbClr>
                </a:gs>
                <a:gs pos="69000">
                  <a:srgbClr val="8EBBD2">
                    <a:alpha val="0"/>
                  </a:srgbClr>
                </a:gs>
                <a:gs pos="100000">
                  <a:srgbClr val="8EBBD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13"/>
            <p:cNvSpPr/>
            <p:nvPr/>
          </p:nvSpPr>
          <p:spPr>
            <a:xfrm>
              <a:off x="7999412" y="1587"/>
              <a:ext cx="1600200" cy="1600200"/>
            </a:xfrm>
            <a:prstGeom prst="ellipse">
              <a:avLst/>
            </a:prstGeom>
            <a:gradFill>
              <a:gsLst>
                <a:gs pos="0">
                  <a:srgbClr val="FAC867">
                    <a:alpha val="13725"/>
                  </a:srgbClr>
                </a:gs>
                <a:gs pos="36000">
                  <a:srgbClr val="FAC867">
                    <a:alpha val="6666"/>
                  </a:srgbClr>
                </a:gs>
                <a:gs pos="73000">
                  <a:srgbClr val="FAC867">
                    <a:alpha val="0"/>
                  </a:srgbClr>
                </a:gs>
                <a:gs pos="100000">
                  <a:srgbClr val="FAC86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13"/>
            <p:cNvSpPr/>
            <p:nvPr/>
          </p:nvSpPr>
          <p:spPr>
            <a:xfrm>
              <a:off x="0" y="2895600"/>
              <a:ext cx="2362200" cy="2362200"/>
            </a:xfrm>
            <a:prstGeom prst="ellipse">
              <a:avLst/>
            </a:prstGeom>
            <a:gradFill>
              <a:gsLst>
                <a:gs pos="0">
                  <a:srgbClr val="8EBBD2">
                    <a:alpha val="7843"/>
                  </a:srgbClr>
                </a:gs>
                <a:gs pos="36000">
                  <a:srgbClr val="8EBBD2">
                    <a:alpha val="7843"/>
                  </a:srgbClr>
                </a:gs>
                <a:gs pos="72000">
                  <a:srgbClr val="8EBBD2">
                    <a:alpha val="0"/>
                  </a:srgbClr>
                </a:gs>
                <a:gs pos="100000">
                  <a:srgbClr val="8EBBD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13"/>
            <p:cNvSpPr/>
            <p:nvPr/>
          </p:nvSpPr>
          <p:spPr>
            <a:xfrm>
              <a:off x="0" y="2667000"/>
              <a:ext cx="4191000" cy="4191000"/>
            </a:xfrm>
            <a:prstGeom prst="ellipse">
              <a:avLst/>
            </a:prstGeom>
            <a:gradFill>
              <a:gsLst>
                <a:gs pos="0">
                  <a:srgbClr val="FAC867">
                    <a:alpha val="10980"/>
                  </a:srgbClr>
                </a:gs>
                <a:gs pos="36000">
                  <a:srgbClr val="FAC867">
                    <a:alpha val="9803"/>
                  </a:srgbClr>
                </a:gs>
                <a:gs pos="75000">
                  <a:srgbClr val="FAC867">
                    <a:alpha val="0"/>
                  </a:srgbClr>
                </a:gs>
                <a:gs pos="100000">
                  <a:srgbClr val="FAC86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13"/>
            <p:cNvSpPr/>
            <p:nvPr/>
          </p:nvSpPr>
          <p:spPr>
            <a:xfrm>
              <a:off x="8609012" y="5865239"/>
              <a:ext cx="990600" cy="990600"/>
            </a:xfrm>
            <a:prstGeom prst="ellipse">
              <a:avLst/>
            </a:prstGeom>
            <a:gradFill>
              <a:gsLst>
                <a:gs pos="0">
                  <a:srgbClr val="FAC867">
                    <a:alpha val="9803"/>
                  </a:srgbClr>
                </a:gs>
                <a:gs pos="31000">
                  <a:srgbClr val="FAC867">
                    <a:alpha val="4705"/>
                  </a:srgbClr>
                </a:gs>
                <a:gs pos="66000">
                  <a:srgbClr val="FAC867">
                    <a:alpha val="0"/>
                  </a:srgbClr>
                </a:gs>
                <a:gs pos="100000">
                  <a:srgbClr val="FAC86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13"/>
            <p:cNvSpPr/>
            <p:nvPr/>
          </p:nvSpPr>
          <p:spPr>
            <a:xfrm rot="-589932">
              <a:off x="8490951" y="4185117"/>
              <a:ext cx="3299407" cy="440924"/>
            </a:xfrm>
            <a:custGeom>
              <a:rect b="b" l="l" r="r" t="t"/>
              <a:pathLst>
                <a:path extrusionOk="0" h="5291" w="1000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13"/>
            <p:cNvSpPr/>
            <p:nvPr/>
          </p:nvSpPr>
          <p:spPr>
            <a:xfrm>
              <a:off x="455612" y="4241801"/>
              <a:ext cx="11277600" cy="2337161"/>
            </a:xfrm>
            <a:custGeom>
              <a:rect b="b" l="l" r="r" t="t"/>
              <a:pathLst>
                <a:path extrusionOk="0" h="8000" w="10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lt1"/>
            </a:solidFill>
            <a:ln>
              <a:noFill/>
            </a:ln>
          </p:spPr>
        </p:sp>
        <p:sp>
          <p:nvSpPr>
            <p:cNvPr id="182" name="Google Shape;182;p13"/>
            <p:cNvSpPr/>
            <p:nvPr/>
          </p:nvSpPr>
          <p:spPr>
            <a:xfrm>
              <a:off x="0" y="1587"/>
              <a:ext cx="12192000" cy="6856413"/>
            </a:xfrm>
            <a:custGeom>
              <a:rect b="b" l="l" r="r" t="t"/>
              <a:pathLst>
                <a:path extrusionOk="0" h="8638" w="15356">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183" name="Google Shape;183;p13"/>
          <p:cNvSpPr txBox="1"/>
          <p:nvPr/>
        </p:nvSpPr>
        <p:spPr>
          <a:xfrm>
            <a:off x="898295" y="603589"/>
            <a:ext cx="801912" cy="1569660"/>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0" i="0" lang="en-US" sz="9600" u="none" cap="none" strike="noStrike">
                <a:solidFill>
                  <a:schemeClr val="accent1"/>
                </a:solidFill>
                <a:latin typeface="Arial"/>
                <a:ea typeface="Arial"/>
                <a:cs typeface="Arial"/>
                <a:sym typeface="Arial"/>
              </a:rPr>
              <a:t>“</a:t>
            </a:r>
            <a:endParaRPr/>
          </a:p>
        </p:txBody>
      </p:sp>
      <p:sp>
        <p:nvSpPr>
          <p:cNvPr id="184" name="Google Shape;184;p13"/>
          <p:cNvSpPr txBox="1"/>
          <p:nvPr/>
        </p:nvSpPr>
        <p:spPr>
          <a:xfrm>
            <a:off x="9705137" y="2613787"/>
            <a:ext cx="801912" cy="1569660"/>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0" i="0" lang="en-US" sz="9600" u="none" cap="none" strike="noStrike">
                <a:solidFill>
                  <a:schemeClr val="accent1"/>
                </a:solidFill>
                <a:latin typeface="Arial"/>
                <a:ea typeface="Arial"/>
                <a:cs typeface="Arial"/>
                <a:sym typeface="Arial"/>
              </a:rPr>
              <a:t>”</a:t>
            </a:r>
            <a:endParaRPr/>
          </a:p>
        </p:txBody>
      </p:sp>
      <p:sp>
        <p:nvSpPr>
          <p:cNvPr id="185" name="Google Shape;185;p13"/>
          <p:cNvSpPr txBox="1"/>
          <p:nvPr>
            <p:ph type="title"/>
          </p:nvPr>
        </p:nvSpPr>
        <p:spPr>
          <a:xfrm>
            <a:off x="1574801" y="980517"/>
            <a:ext cx="8460983" cy="270503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chemeClr val="lt2"/>
              </a:buClr>
              <a:buSzPts val="4000"/>
              <a:buFont typeface="Century Gothic"/>
              <a:buNone/>
              <a:defRPr sz="4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6" name="Google Shape;186;p13"/>
          <p:cNvSpPr txBox="1"/>
          <p:nvPr>
            <p:ph idx="1" type="body"/>
          </p:nvPr>
        </p:nvSpPr>
        <p:spPr>
          <a:xfrm>
            <a:off x="1945945" y="3686515"/>
            <a:ext cx="7725772" cy="342174"/>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120"/>
              <a:buNone/>
              <a:defRPr b="0" i="0" sz="1400" cap="small">
                <a:solidFill>
                  <a:schemeClr val="accent1"/>
                </a:solidFill>
                <a:latin typeface="Century Gothic"/>
                <a:ea typeface="Century Gothic"/>
                <a:cs typeface="Century Gothic"/>
                <a:sym typeface="Century Gothic"/>
              </a:defRPr>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sp>
        <p:nvSpPr>
          <p:cNvPr id="187" name="Google Shape;187;p13"/>
          <p:cNvSpPr txBox="1"/>
          <p:nvPr>
            <p:ph idx="2" type="body"/>
          </p:nvPr>
        </p:nvSpPr>
        <p:spPr>
          <a:xfrm>
            <a:off x="1154954" y="5014393"/>
            <a:ext cx="8825659" cy="1012664"/>
          </a:xfrm>
          <a:prstGeom prst="rect">
            <a:avLst/>
          </a:prstGeom>
          <a:noFill/>
          <a:ln>
            <a:noFill/>
          </a:ln>
        </p:spPr>
        <p:txBody>
          <a:bodyPr anchorCtr="0" anchor="ctr" bIns="45700" lIns="91425" spcFirstLastPara="1" rIns="91425" wrap="square" tIns="45700">
            <a:normAutofit/>
          </a:bodyPr>
          <a:lstStyle>
            <a:lvl1pPr indent="-228600" lvl="0" marL="457200" algn="l">
              <a:spcBef>
                <a:spcPts val="1000"/>
              </a:spcBef>
              <a:spcAft>
                <a:spcPts val="0"/>
              </a:spcAft>
              <a:buSzPts val="1120"/>
              <a:buNone/>
              <a:defRPr sz="1400"/>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sp>
        <p:nvSpPr>
          <p:cNvPr id="188" name="Google Shape;188;p13"/>
          <p:cNvSpPr txBox="1"/>
          <p:nvPr>
            <p:ph idx="10" type="dt"/>
          </p:nvPr>
        </p:nvSpPr>
        <p:spPr>
          <a:xfrm>
            <a:off x="10650938" y="6394407"/>
            <a:ext cx="990599" cy="304799"/>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9" name="Google Shape;189;p13"/>
          <p:cNvSpPr txBox="1"/>
          <p:nvPr>
            <p:ph idx="11" type="ftr"/>
          </p:nvPr>
        </p:nvSpPr>
        <p:spPr>
          <a:xfrm>
            <a:off x="561110" y="6391839"/>
            <a:ext cx="3859795" cy="304801"/>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0" name="Google Shape;190;p13"/>
          <p:cNvSpPr/>
          <p:nvPr/>
        </p:nvSpPr>
        <p:spPr>
          <a:xfrm>
            <a:off x="10443728" y="0"/>
            <a:ext cx="685800" cy="1143000"/>
          </a:xfrm>
          <a:prstGeom prst="rect">
            <a:avLst/>
          </a:prstGeom>
          <a:solidFill>
            <a:schemeClr val="accent1"/>
          </a:solidFill>
          <a:ln>
            <a:noFill/>
          </a:ln>
          <a:effectLst>
            <a:outerShdw blurRad="38100" rotWithShape="0" dir="5400000" dist="25400">
              <a:srgbClr val="000000">
                <a:alpha val="4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13"/>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me Card" showMasterSp="0">
  <p:cSld name="Name Card">
    <p:spTree>
      <p:nvGrpSpPr>
        <p:cNvPr id="192" name="Shape 192"/>
        <p:cNvGrpSpPr/>
        <p:nvPr/>
      </p:nvGrpSpPr>
      <p:grpSpPr>
        <a:xfrm>
          <a:off x="0" y="0"/>
          <a:ext cx="0" cy="0"/>
          <a:chOff x="0" y="0"/>
          <a:chExt cx="0" cy="0"/>
        </a:xfrm>
      </p:grpSpPr>
      <p:grpSp>
        <p:nvGrpSpPr>
          <p:cNvPr id="193" name="Google Shape;193;p14"/>
          <p:cNvGrpSpPr/>
          <p:nvPr/>
        </p:nvGrpSpPr>
        <p:grpSpPr>
          <a:xfrm>
            <a:off x="0" y="0"/>
            <a:ext cx="12192000" cy="6858000"/>
            <a:chOff x="0" y="0"/>
            <a:chExt cx="12192000" cy="6858000"/>
          </a:xfrm>
        </p:grpSpPr>
        <p:sp>
          <p:nvSpPr>
            <p:cNvPr id="194" name="Google Shape;194;p14"/>
            <p:cNvSpPr/>
            <p:nvPr/>
          </p:nvSpPr>
          <p:spPr>
            <a:xfrm>
              <a:off x="0" y="0"/>
              <a:ext cx="12192000" cy="6858000"/>
            </a:xfrm>
            <a:prstGeom prst="rect">
              <a:avLst/>
            </a:prstGeom>
            <a:blipFill rotWithShape="1">
              <a:blip r:embed="rId2">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14"/>
            <p:cNvSpPr/>
            <p:nvPr/>
          </p:nvSpPr>
          <p:spPr>
            <a:xfrm>
              <a:off x="8609012" y="5867400"/>
              <a:ext cx="990600" cy="990600"/>
            </a:xfrm>
            <a:prstGeom prst="ellipse">
              <a:avLst/>
            </a:prstGeom>
            <a:gradFill>
              <a:gsLst>
                <a:gs pos="0">
                  <a:srgbClr val="8EBBD2">
                    <a:alpha val="13725"/>
                  </a:srgbClr>
                </a:gs>
                <a:gs pos="36000">
                  <a:srgbClr val="8EBBD2">
                    <a:alpha val="6666"/>
                  </a:srgbClr>
                </a:gs>
                <a:gs pos="66000">
                  <a:srgbClr val="8EBBD2">
                    <a:alpha val="0"/>
                  </a:srgbClr>
                </a:gs>
                <a:gs pos="100000">
                  <a:srgbClr val="8EBBD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14"/>
            <p:cNvSpPr/>
            <p:nvPr/>
          </p:nvSpPr>
          <p:spPr>
            <a:xfrm>
              <a:off x="8609012" y="1676400"/>
              <a:ext cx="2819400" cy="2819400"/>
            </a:xfrm>
            <a:prstGeom prst="ellipse">
              <a:avLst/>
            </a:prstGeom>
            <a:gradFill>
              <a:gsLst>
                <a:gs pos="0">
                  <a:srgbClr val="8EBBD2">
                    <a:alpha val="6666"/>
                  </a:srgbClr>
                </a:gs>
                <a:gs pos="36000">
                  <a:srgbClr val="8EBBD2">
                    <a:alpha val="5882"/>
                  </a:srgbClr>
                </a:gs>
                <a:gs pos="69000">
                  <a:srgbClr val="8EBBD2">
                    <a:alpha val="0"/>
                  </a:srgbClr>
                </a:gs>
                <a:gs pos="100000">
                  <a:srgbClr val="8EBBD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14"/>
            <p:cNvSpPr/>
            <p:nvPr/>
          </p:nvSpPr>
          <p:spPr>
            <a:xfrm>
              <a:off x="7999412" y="1587"/>
              <a:ext cx="1600200" cy="1600200"/>
            </a:xfrm>
            <a:prstGeom prst="ellipse">
              <a:avLst/>
            </a:prstGeom>
            <a:gradFill>
              <a:gsLst>
                <a:gs pos="0">
                  <a:srgbClr val="FAC867">
                    <a:alpha val="13725"/>
                  </a:srgbClr>
                </a:gs>
                <a:gs pos="36000">
                  <a:srgbClr val="FAC867">
                    <a:alpha val="6666"/>
                  </a:srgbClr>
                </a:gs>
                <a:gs pos="73000">
                  <a:srgbClr val="FAC867">
                    <a:alpha val="0"/>
                  </a:srgbClr>
                </a:gs>
                <a:gs pos="100000">
                  <a:srgbClr val="FAC86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14"/>
            <p:cNvSpPr/>
            <p:nvPr/>
          </p:nvSpPr>
          <p:spPr>
            <a:xfrm>
              <a:off x="0" y="2895600"/>
              <a:ext cx="2362200" cy="2362200"/>
            </a:xfrm>
            <a:prstGeom prst="ellipse">
              <a:avLst/>
            </a:prstGeom>
            <a:gradFill>
              <a:gsLst>
                <a:gs pos="0">
                  <a:srgbClr val="8EBBD2">
                    <a:alpha val="7843"/>
                  </a:srgbClr>
                </a:gs>
                <a:gs pos="36000">
                  <a:srgbClr val="8EBBD2">
                    <a:alpha val="7843"/>
                  </a:srgbClr>
                </a:gs>
                <a:gs pos="72000">
                  <a:srgbClr val="8EBBD2">
                    <a:alpha val="0"/>
                  </a:srgbClr>
                </a:gs>
                <a:gs pos="100000">
                  <a:srgbClr val="8EBBD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14"/>
            <p:cNvSpPr/>
            <p:nvPr/>
          </p:nvSpPr>
          <p:spPr>
            <a:xfrm>
              <a:off x="0" y="2667000"/>
              <a:ext cx="4191000" cy="4191000"/>
            </a:xfrm>
            <a:prstGeom prst="ellipse">
              <a:avLst/>
            </a:prstGeom>
            <a:gradFill>
              <a:gsLst>
                <a:gs pos="0">
                  <a:srgbClr val="FAC867">
                    <a:alpha val="10980"/>
                  </a:srgbClr>
                </a:gs>
                <a:gs pos="36000">
                  <a:srgbClr val="FAC867">
                    <a:alpha val="9803"/>
                  </a:srgbClr>
                </a:gs>
                <a:gs pos="75000">
                  <a:srgbClr val="FAC867">
                    <a:alpha val="0"/>
                  </a:srgbClr>
                </a:gs>
                <a:gs pos="100000">
                  <a:srgbClr val="FAC86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14"/>
            <p:cNvSpPr/>
            <p:nvPr/>
          </p:nvSpPr>
          <p:spPr>
            <a:xfrm>
              <a:off x="8609012" y="5865239"/>
              <a:ext cx="990600" cy="990600"/>
            </a:xfrm>
            <a:prstGeom prst="ellipse">
              <a:avLst/>
            </a:prstGeom>
            <a:gradFill>
              <a:gsLst>
                <a:gs pos="0">
                  <a:srgbClr val="FAC867">
                    <a:alpha val="9803"/>
                  </a:srgbClr>
                </a:gs>
                <a:gs pos="31000">
                  <a:srgbClr val="FAC867">
                    <a:alpha val="4705"/>
                  </a:srgbClr>
                </a:gs>
                <a:gs pos="66000">
                  <a:srgbClr val="FAC867">
                    <a:alpha val="0"/>
                  </a:srgbClr>
                </a:gs>
                <a:gs pos="100000">
                  <a:srgbClr val="FAC86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14"/>
            <p:cNvSpPr/>
            <p:nvPr/>
          </p:nvSpPr>
          <p:spPr>
            <a:xfrm rot="-589932">
              <a:off x="8490951" y="4193583"/>
              <a:ext cx="3299407" cy="440924"/>
            </a:xfrm>
            <a:custGeom>
              <a:rect b="b" l="l" r="r" t="t"/>
              <a:pathLst>
                <a:path extrusionOk="0" h="5291" w="1000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14"/>
            <p:cNvSpPr/>
            <p:nvPr/>
          </p:nvSpPr>
          <p:spPr>
            <a:xfrm>
              <a:off x="455612" y="4241801"/>
              <a:ext cx="11277600" cy="2337161"/>
            </a:xfrm>
            <a:custGeom>
              <a:rect b="b" l="l" r="r" t="t"/>
              <a:pathLst>
                <a:path extrusionOk="0" h="8000" w="10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lt1"/>
            </a:solidFill>
            <a:ln>
              <a:noFill/>
            </a:ln>
          </p:spPr>
        </p:sp>
        <p:sp>
          <p:nvSpPr>
            <p:cNvPr id="203" name="Google Shape;203;p14"/>
            <p:cNvSpPr/>
            <p:nvPr/>
          </p:nvSpPr>
          <p:spPr>
            <a:xfrm>
              <a:off x="0" y="1587"/>
              <a:ext cx="12192000" cy="6856413"/>
            </a:xfrm>
            <a:custGeom>
              <a:rect b="b" l="l" r="r" t="t"/>
              <a:pathLst>
                <a:path extrusionOk="0" h="8638" w="15356">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204" name="Google Shape;204;p14"/>
          <p:cNvSpPr txBox="1"/>
          <p:nvPr>
            <p:ph type="title"/>
          </p:nvPr>
        </p:nvSpPr>
        <p:spPr>
          <a:xfrm>
            <a:off x="1154955" y="2404477"/>
            <a:ext cx="8825659" cy="1788704"/>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Clr>
                <a:schemeClr val="lt2"/>
              </a:buClr>
              <a:buSzPts val="4000"/>
              <a:buFont typeface="Century Gothic"/>
              <a:buNone/>
              <a:defRPr b="0" sz="40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5" name="Google Shape;205;p14"/>
          <p:cNvSpPr txBox="1"/>
          <p:nvPr>
            <p:ph idx="1" type="body"/>
          </p:nvPr>
        </p:nvSpPr>
        <p:spPr>
          <a:xfrm>
            <a:off x="1138587" y="5024967"/>
            <a:ext cx="8825658" cy="860400"/>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600"/>
              <a:buNone/>
              <a:defRPr sz="2000" cap="none">
                <a:solidFill>
                  <a:schemeClr val="accent1"/>
                </a:solidFill>
              </a:defRPr>
            </a:lvl1pPr>
            <a:lvl2pPr indent="-228600" lvl="1" marL="914400" algn="l">
              <a:spcBef>
                <a:spcPts val="1000"/>
              </a:spcBef>
              <a:spcAft>
                <a:spcPts val="0"/>
              </a:spcAft>
              <a:buSzPts val="1440"/>
              <a:buNone/>
              <a:defRPr sz="1800">
                <a:solidFill>
                  <a:srgbClr val="888888"/>
                </a:solidFill>
              </a:defRPr>
            </a:lvl2pPr>
            <a:lvl3pPr indent="-228600" lvl="2" marL="1371600" algn="l">
              <a:spcBef>
                <a:spcPts val="1000"/>
              </a:spcBef>
              <a:spcAft>
                <a:spcPts val="0"/>
              </a:spcAft>
              <a:buSzPts val="1280"/>
              <a:buNone/>
              <a:defRPr sz="1600">
                <a:solidFill>
                  <a:srgbClr val="888888"/>
                </a:solidFill>
              </a:defRPr>
            </a:lvl3pPr>
            <a:lvl4pPr indent="-228600" lvl="3" marL="1828800" algn="l">
              <a:spcBef>
                <a:spcPts val="1000"/>
              </a:spcBef>
              <a:spcAft>
                <a:spcPts val="0"/>
              </a:spcAft>
              <a:buSzPts val="1120"/>
              <a:buNone/>
              <a:defRPr sz="1400">
                <a:solidFill>
                  <a:srgbClr val="888888"/>
                </a:solidFill>
              </a:defRPr>
            </a:lvl4pPr>
            <a:lvl5pPr indent="-228600" lvl="4" marL="2286000" algn="l">
              <a:spcBef>
                <a:spcPts val="1000"/>
              </a:spcBef>
              <a:spcAft>
                <a:spcPts val="0"/>
              </a:spcAft>
              <a:buSzPts val="1120"/>
              <a:buNone/>
              <a:defRPr sz="1400">
                <a:solidFill>
                  <a:srgbClr val="888888"/>
                </a:solidFill>
              </a:defRPr>
            </a:lvl5pPr>
            <a:lvl6pPr indent="-228600" lvl="5" marL="2743200" algn="l">
              <a:spcBef>
                <a:spcPts val="1000"/>
              </a:spcBef>
              <a:spcAft>
                <a:spcPts val="0"/>
              </a:spcAft>
              <a:buSzPts val="1120"/>
              <a:buNone/>
              <a:defRPr sz="1400">
                <a:solidFill>
                  <a:srgbClr val="888888"/>
                </a:solidFill>
              </a:defRPr>
            </a:lvl6pPr>
            <a:lvl7pPr indent="-228600" lvl="6" marL="3200400" algn="l">
              <a:spcBef>
                <a:spcPts val="1000"/>
              </a:spcBef>
              <a:spcAft>
                <a:spcPts val="0"/>
              </a:spcAft>
              <a:buSzPts val="1120"/>
              <a:buNone/>
              <a:defRPr sz="1400">
                <a:solidFill>
                  <a:srgbClr val="888888"/>
                </a:solidFill>
              </a:defRPr>
            </a:lvl7pPr>
            <a:lvl8pPr indent="-228600" lvl="7" marL="3657600" algn="l">
              <a:spcBef>
                <a:spcPts val="1000"/>
              </a:spcBef>
              <a:spcAft>
                <a:spcPts val="0"/>
              </a:spcAft>
              <a:buSzPts val="1120"/>
              <a:buNone/>
              <a:defRPr sz="1400">
                <a:solidFill>
                  <a:srgbClr val="888888"/>
                </a:solidFill>
              </a:defRPr>
            </a:lvl8pPr>
            <a:lvl9pPr indent="-228600" lvl="8" marL="4114800" algn="l">
              <a:spcBef>
                <a:spcPts val="1000"/>
              </a:spcBef>
              <a:spcAft>
                <a:spcPts val="0"/>
              </a:spcAft>
              <a:buSzPts val="1120"/>
              <a:buNone/>
              <a:defRPr sz="1400">
                <a:solidFill>
                  <a:srgbClr val="888888"/>
                </a:solidFill>
              </a:defRPr>
            </a:lvl9pPr>
          </a:lstStyle>
          <a:p/>
        </p:txBody>
      </p:sp>
      <p:sp>
        <p:nvSpPr>
          <p:cNvPr id="206" name="Google Shape;206;p14"/>
          <p:cNvSpPr txBox="1"/>
          <p:nvPr>
            <p:ph idx="10" type="dt"/>
          </p:nvPr>
        </p:nvSpPr>
        <p:spPr>
          <a:xfrm>
            <a:off x="10650938" y="6394407"/>
            <a:ext cx="990599" cy="304799"/>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7" name="Google Shape;207;p14"/>
          <p:cNvSpPr txBox="1"/>
          <p:nvPr>
            <p:ph idx="11" type="ftr"/>
          </p:nvPr>
        </p:nvSpPr>
        <p:spPr>
          <a:xfrm>
            <a:off x="561110" y="6391839"/>
            <a:ext cx="3859795" cy="304801"/>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8" name="Google Shape;208;p14"/>
          <p:cNvSpPr/>
          <p:nvPr/>
        </p:nvSpPr>
        <p:spPr>
          <a:xfrm>
            <a:off x="10443728" y="0"/>
            <a:ext cx="685800" cy="1143000"/>
          </a:xfrm>
          <a:prstGeom prst="rect">
            <a:avLst/>
          </a:prstGeom>
          <a:solidFill>
            <a:schemeClr val="accent1"/>
          </a:solidFill>
          <a:ln>
            <a:noFill/>
          </a:ln>
          <a:effectLst>
            <a:outerShdw blurRad="38100" rotWithShape="0" dir="5400000" dist="25400">
              <a:srgbClr val="000000">
                <a:alpha val="4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14"/>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Column">
  <p:cSld name="3 Column">
    <p:spTree>
      <p:nvGrpSpPr>
        <p:cNvPr id="210" name="Shape 210"/>
        <p:cNvGrpSpPr/>
        <p:nvPr/>
      </p:nvGrpSpPr>
      <p:grpSpPr>
        <a:xfrm>
          <a:off x="0" y="0"/>
          <a:ext cx="0" cy="0"/>
          <a:chOff x="0" y="0"/>
          <a:chExt cx="0" cy="0"/>
        </a:xfrm>
      </p:grpSpPr>
      <p:sp>
        <p:nvSpPr>
          <p:cNvPr id="211" name="Google Shape;211;p15"/>
          <p:cNvSpPr txBox="1"/>
          <p:nvPr>
            <p:ph type="title"/>
          </p:nvPr>
        </p:nvSpPr>
        <p:spPr>
          <a:xfrm>
            <a:off x="1154954" y="947920"/>
            <a:ext cx="8761413" cy="72848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2" name="Google Shape;212;p15"/>
          <p:cNvSpPr txBox="1"/>
          <p:nvPr>
            <p:ph idx="1" type="body"/>
          </p:nvPr>
        </p:nvSpPr>
        <p:spPr>
          <a:xfrm>
            <a:off x="1154954" y="2610999"/>
            <a:ext cx="3129168" cy="576262"/>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None/>
              <a:defRPr b="0" sz="2400">
                <a:solidFill>
                  <a:schemeClr val="accent1"/>
                </a:solidFill>
              </a:defRPr>
            </a:lvl1pPr>
            <a:lvl2pPr indent="-228600" lvl="1" marL="914400" algn="l">
              <a:spcBef>
                <a:spcPts val="1000"/>
              </a:spcBef>
              <a:spcAft>
                <a:spcPts val="0"/>
              </a:spcAft>
              <a:buSzPts val="1600"/>
              <a:buNone/>
              <a:defRPr b="1" sz="2000"/>
            </a:lvl2pPr>
            <a:lvl3pPr indent="-228600" lvl="2" marL="1371600" algn="l">
              <a:spcBef>
                <a:spcPts val="1000"/>
              </a:spcBef>
              <a:spcAft>
                <a:spcPts val="0"/>
              </a:spcAft>
              <a:buSzPts val="1440"/>
              <a:buNone/>
              <a:defRPr b="1" sz="1800"/>
            </a:lvl3pPr>
            <a:lvl4pPr indent="-228600" lvl="3" marL="1828800" algn="l">
              <a:spcBef>
                <a:spcPts val="1000"/>
              </a:spcBef>
              <a:spcAft>
                <a:spcPts val="0"/>
              </a:spcAft>
              <a:buSzPts val="1280"/>
              <a:buNone/>
              <a:defRPr b="1" sz="1600"/>
            </a:lvl4pPr>
            <a:lvl5pPr indent="-228600" lvl="4" marL="2286000" algn="l">
              <a:spcBef>
                <a:spcPts val="1000"/>
              </a:spcBef>
              <a:spcAft>
                <a:spcPts val="0"/>
              </a:spcAft>
              <a:buSzPts val="1280"/>
              <a:buNone/>
              <a:defRPr b="1" sz="1600"/>
            </a:lvl5pPr>
            <a:lvl6pPr indent="-228600" lvl="5" marL="2743200" algn="l">
              <a:spcBef>
                <a:spcPts val="1000"/>
              </a:spcBef>
              <a:spcAft>
                <a:spcPts val="0"/>
              </a:spcAft>
              <a:buSzPts val="1280"/>
              <a:buNone/>
              <a:defRPr b="1" sz="1600"/>
            </a:lvl6pPr>
            <a:lvl7pPr indent="-228600" lvl="6" marL="3200400" algn="l">
              <a:spcBef>
                <a:spcPts val="1000"/>
              </a:spcBef>
              <a:spcAft>
                <a:spcPts val="0"/>
              </a:spcAft>
              <a:buSzPts val="1280"/>
              <a:buNone/>
              <a:defRPr b="1" sz="1600"/>
            </a:lvl7pPr>
            <a:lvl8pPr indent="-228600" lvl="7" marL="3657600" algn="l">
              <a:spcBef>
                <a:spcPts val="1000"/>
              </a:spcBef>
              <a:spcAft>
                <a:spcPts val="0"/>
              </a:spcAft>
              <a:buSzPts val="1280"/>
              <a:buNone/>
              <a:defRPr b="1" sz="1600"/>
            </a:lvl8pPr>
            <a:lvl9pPr indent="-228600" lvl="8" marL="4114800" algn="l">
              <a:spcBef>
                <a:spcPts val="1000"/>
              </a:spcBef>
              <a:spcAft>
                <a:spcPts val="0"/>
              </a:spcAft>
              <a:buSzPts val="1280"/>
              <a:buNone/>
              <a:defRPr b="1" sz="1600"/>
            </a:lvl9pPr>
          </a:lstStyle>
          <a:p/>
        </p:txBody>
      </p:sp>
      <p:sp>
        <p:nvSpPr>
          <p:cNvPr id="213" name="Google Shape;213;p15"/>
          <p:cNvSpPr txBox="1"/>
          <p:nvPr>
            <p:ph idx="2" type="body"/>
          </p:nvPr>
        </p:nvSpPr>
        <p:spPr>
          <a:xfrm>
            <a:off x="1154954" y="3187261"/>
            <a:ext cx="3129168" cy="2839796"/>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120"/>
              <a:buNone/>
              <a:defRPr sz="1400"/>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sp>
        <p:nvSpPr>
          <p:cNvPr id="214" name="Google Shape;214;p15"/>
          <p:cNvSpPr txBox="1"/>
          <p:nvPr>
            <p:ph idx="3" type="body"/>
          </p:nvPr>
        </p:nvSpPr>
        <p:spPr>
          <a:xfrm>
            <a:off x="4512721" y="2610999"/>
            <a:ext cx="3145380" cy="576262"/>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None/>
              <a:defRPr b="0" sz="2400">
                <a:solidFill>
                  <a:schemeClr val="accent1"/>
                </a:solidFill>
              </a:defRPr>
            </a:lvl1pPr>
            <a:lvl2pPr indent="-228600" lvl="1" marL="914400" algn="l">
              <a:spcBef>
                <a:spcPts val="1000"/>
              </a:spcBef>
              <a:spcAft>
                <a:spcPts val="0"/>
              </a:spcAft>
              <a:buSzPts val="1600"/>
              <a:buNone/>
              <a:defRPr b="1" sz="2000"/>
            </a:lvl2pPr>
            <a:lvl3pPr indent="-228600" lvl="2" marL="1371600" algn="l">
              <a:spcBef>
                <a:spcPts val="1000"/>
              </a:spcBef>
              <a:spcAft>
                <a:spcPts val="0"/>
              </a:spcAft>
              <a:buSzPts val="1440"/>
              <a:buNone/>
              <a:defRPr b="1" sz="1800"/>
            </a:lvl3pPr>
            <a:lvl4pPr indent="-228600" lvl="3" marL="1828800" algn="l">
              <a:spcBef>
                <a:spcPts val="1000"/>
              </a:spcBef>
              <a:spcAft>
                <a:spcPts val="0"/>
              </a:spcAft>
              <a:buSzPts val="1280"/>
              <a:buNone/>
              <a:defRPr b="1" sz="1600"/>
            </a:lvl4pPr>
            <a:lvl5pPr indent="-228600" lvl="4" marL="2286000" algn="l">
              <a:spcBef>
                <a:spcPts val="1000"/>
              </a:spcBef>
              <a:spcAft>
                <a:spcPts val="0"/>
              </a:spcAft>
              <a:buSzPts val="1280"/>
              <a:buNone/>
              <a:defRPr b="1" sz="1600"/>
            </a:lvl5pPr>
            <a:lvl6pPr indent="-228600" lvl="5" marL="2743200" algn="l">
              <a:spcBef>
                <a:spcPts val="1000"/>
              </a:spcBef>
              <a:spcAft>
                <a:spcPts val="0"/>
              </a:spcAft>
              <a:buSzPts val="1280"/>
              <a:buNone/>
              <a:defRPr b="1" sz="1600"/>
            </a:lvl6pPr>
            <a:lvl7pPr indent="-228600" lvl="6" marL="3200400" algn="l">
              <a:spcBef>
                <a:spcPts val="1000"/>
              </a:spcBef>
              <a:spcAft>
                <a:spcPts val="0"/>
              </a:spcAft>
              <a:buSzPts val="1280"/>
              <a:buNone/>
              <a:defRPr b="1" sz="1600"/>
            </a:lvl7pPr>
            <a:lvl8pPr indent="-228600" lvl="7" marL="3657600" algn="l">
              <a:spcBef>
                <a:spcPts val="1000"/>
              </a:spcBef>
              <a:spcAft>
                <a:spcPts val="0"/>
              </a:spcAft>
              <a:buSzPts val="1280"/>
              <a:buNone/>
              <a:defRPr b="1" sz="1600"/>
            </a:lvl8pPr>
            <a:lvl9pPr indent="-228600" lvl="8" marL="4114800" algn="l">
              <a:spcBef>
                <a:spcPts val="1000"/>
              </a:spcBef>
              <a:spcAft>
                <a:spcPts val="0"/>
              </a:spcAft>
              <a:buSzPts val="1280"/>
              <a:buNone/>
              <a:defRPr b="1" sz="1600"/>
            </a:lvl9pPr>
          </a:lstStyle>
          <a:p/>
        </p:txBody>
      </p:sp>
      <p:sp>
        <p:nvSpPr>
          <p:cNvPr id="215" name="Google Shape;215;p15"/>
          <p:cNvSpPr txBox="1"/>
          <p:nvPr>
            <p:ph idx="4" type="body"/>
          </p:nvPr>
        </p:nvSpPr>
        <p:spPr>
          <a:xfrm>
            <a:off x="4512721" y="3187261"/>
            <a:ext cx="3145380" cy="2839795"/>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120"/>
              <a:buNone/>
              <a:defRPr sz="1400"/>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sp>
        <p:nvSpPr>
          <p:cNvPr id="216" name="Google Shape;216;p15"/>
          <p:cNvSpPr txBox="1"/>
          <p:nvPr>
            <p:ph idx="5" type="body"/>
          </p:nvPr>
        </p:nvSpPr>
        <p:spPr>
          <a:xfrm>
            <a:off x="7886701" y="2603500"/>
            <a:ext cx="3157448" cy="576261"/>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None/>
              <a:defRPr b="0" sz="2400">
                <a:solidFill>
                  <a:schemeClr val="accent1"/>
                </a:solidFill>
              </a:defRPr>
            </a:lvl1pPr>
            <a:lvl2pPr indent="-228600" lvl="1" marL="914400" algn="l">
              <a:spcBef>
                <a:spcPts val="1000"/>
              </a:spcBef>
              <a:spcAft>
                <a:spcPts val="0"/>
              </a:spcAft>
              <a:buSzPts val="1600"/>
              <a:buNone/>
              <a:defRPr b="1" sz="2000"/>
            </a:lvl2pPr>
            <a:lvl3pPr indent="-228600" lvl="2" marL="1371600" algn="l">
              <a:spcBef>
                <a:spcPts val="1000"/>
              </a:spcBef>
              <a:spcAft>
                <a:spcPts val="0"/>
              </a:spcAft>
              <a:buSzPts val="1440"/>
              <a:buNone/>
              <a:defRPr b="1" sz="1800"/>
            </a:lvl3pPr>
            <a:lvl4pPr indent="-228600" lvl="3" marL="1828800" algn="l">
              <a:spcBef>
                <a:spcPts val="1000"/>
              </a:spcBef>
              <a:spcAft>
                <a:spcPts val="0"/>
              </a:spcAft>
              <a:buSzPts val="1280"/>
              <a:buNone/>
              <a:defRPr b="1" sz="1600"/>
            </a:lvl4pPr>
            <a:lvl5pPr indent="-228600" lvl="4" marL="2286000" algn="l">
              <a:spcBef>
                <a:spcPts val="1000"/>
              </a:spcBef>
              <a:spcAft>
                <a:spcPts val="0"/>
              </a:spcAft>
              <a:buSzPts val="1280"/>
              <a:buNone/>
              <a:defRPr b="1" sz="1600"/>
            </a:lvl5pPr>
            <a:lvl6pPr indent="-228600" lvl="5" marL="2743200" algn="l">
              <a:spcBef>
                <a:spcPts val="1000"/>
              </a:spcBef>
              <a:spcAft>
                <a:spcPts val="0"/>
              </a:spcAft>
              <a:buSzPts val="1280"/>
              <a:buNone/>
              <a:defRPr b="1" sz="1600"/>
            </a:lvl6pPr>
            <a:lvl7pPr indent="-228600" lvl="6" marL="3200400" algn="l">
              <a:spcBef>
                <a:spcPts val="1000"/>
              </a:spcBef>
              <a:spcAft>
                <a:spcPts val="0"/>
              </a:spcAft>
              <a:buSzPts val="1280"/>
              <a:buNone/>
              <a:defRPr b="1" sz="1600"/>
            </a:lvl7pPr>
            <a:lvl8pPr indent="-228600" lvl="7" marL="3657600" algn="l">
              <a:spcBef>
                <a:spcPts val="1000"/>
              </a:spcBef>
              <a:spcAft>
                <a:spcPts val="0"/>
              </a:spcAft>
              <a:buSzPts val="1280"/>
              <a:buNone/>
              <a:defRPr b="1" sz="1600"/>
            </a:lvl8pPr>
            <a:lvl9pPr indent="-228600" lvl="8" marL="4114800" algn="l">
              <a:spcBef>
                <a:spcPts val="1000"/>
              </a:spcBef>
              <a:spcAft>
                <a:spcPts val="0"/>
              </a:spcAft>
              <a:buSzPts val="1280"/>
              <a:buNone/>
              <a:defRPr b="1" sz="1600"/>
            </a:lvl9pPr>
          </a:lstStyle>
          <a:p/>
        </p:txBody>
      </p:sp>
      <p:sp>
        <p:nvSpPr>
          <p:cNvPr id="217" name="Google Shape;217;p15"/>
          <p:cNvSpPr txBox="1"/>
          <p:nvPr>
            <p:ph idx="6" type="body"/>
          </p:nvPr>
        </p:nvSpPr>
        <p:spPr>
          <a:xfrm>
            <a:off x="7886700" y="3187261"/>
            <a:ext cx="3161029" cy="2839794"/>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120"/>
              <a:buNone/>
              <a:defRPr sz="1400"/>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cxnSp>
        <p:nvCxnSpPr>
          <p:cNvPr id="218" name="Google Shape;218;p15"/>
          <p:cNvCxnSpPr/>
          <p:nvPr/>
        </p:nvCxnSpPr>
        <p:spPr>
          <a:xfrm>
            <a:off x="4403971" y="2569633"/>
            <a:ext cx="0" cy="3492499"/>
          </a:xfrm>
          <a:prstGeom prst="straightConnector1">
            <a:avLst/>
          </a:prstGeom>
          <a:noFill/>
          <a:ln cap="flat" cmpd="sng" w="12700">
            <a:solidFill>
              <a:schemeClr val="accent1">
                <a:alpha val="40000"/>
              </a:schemeClr>
            </a:solidFill>
            <a:prstDash val="solid"/>
            <a:round/>
            <a:headEnd len="sm" w="sm" type="none"/>
            <a:tailEnd len="sm" w="sm" type="none"/>
          </a:ln>
        </p:spPr>
      </p:cxnSp>
      <p:cxnSp>
        <p:nvCxnSpPr>
          <p:cNvPr id="219" name="Google Shape;219;p15"/>
          <p:cNvCxnSpPr/>
          <p:nvPr/>
        </p:nvCxnSpPr>
        <p:spPr>
          <a:xfrm>
            <a:off x="7772401" y="2569633"/>
            <a:ext cx="0" cy="3492499"/>
          </a:xfrm>
          <a:prstGeom prst="straightConnector1">
            <a:avLst/>
          </a:prstGeom>
          <a:noFill/>
          <a:ln cap="flat" cmpd="sng" w="12700">
            <a:solidFill>
              <a:schemeClr val="accent1">
                <a:alpha val="40000"/>
              </a:schemeClr>
            </a:solidFill>
            <a:prstDash val="solid"/>
            <a:round/>
            <a:headEnd len="sm" w="sm" type="none"/>
            <a:tailEnd len="sm" w="sm" type="none"/>
          </a:ln>
        </p:spPr>
      </p:cxnSp>
      <p:sp>
        <p:nvSpPr>
          <p:cNvPr id="220" name="Google Shape;220;p15"/>
          <p:cNvSpPr txBox="1"/>
          <p:nvPr>
            <p:ph idx="10" type="dt"/>
          </p:nvPr>
        </p:nvSpPr>
        <p:spPr>
          <a:xfrm>
            <a:off x="10650938" y="6394407"/>
            <a:ext cx="990599" cy="304799"/>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1" name="Google Shape;221;p15"/>
          <p:cNvSpPr txBox="1"/>
          <p:nvPr>
            <p:ph idx="11" type="ftr"/>
          </p:nvPr>
        </p:nvSpPr>
        <p:spPr>
          <a:xfrm>
            <a:off x="561110" y="6391839"/>
            <a:ext cx="3859795" cy="304801"/>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2" name="Google Shape;222;p15"/>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Picture Column">
  <p:cSld name="3 Picture Column">
    <p:spTree>
      <p:nvGrpSpPr>
        <p:cNvPr id="223" name="Shape 223"/>
        <p:cNvGrpSpPr/>
        <p:nvPr/>
      </p:nvGrpSpPr>
      <p:grpSpPr>
        <a:xfrm>
          <a:off x="0" y="0"/>
          <a:ext cx="0" cy="0"/>
          <a:chOff x="0" y="0"/>
          <a:chExt cx="0" cy="0"/>
        </a:xfrm>
      </p:grpSpPr>
      <p:sp>
        <p:nvSpPr>
          <p:cNvPr id="224" name="Google Shape;224;p16"/>
          <p:cNvSpPr txBox="1"/>
          <p:nvPr>
            <p:ph type="title"/>
          </p:nvPr>
        </p:nvSpPr>
        <p:spPr>
          <a:xfrm>
            <a:off x="1154954" y="947920"/>
            <a:ext cx="8761413" cy="72848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chemeClr val="lt2"/>
              </a:buClr>
              <a:buSzPts val="3600"/>
              <a:buFont typeface="Century Gothic"/>
              <a:buNone/>
              <a:defRPr sz="36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5" name="Google Shape;225;p16"/>
          <p:cNvSpPr txBox="1"/>
          <p:nvPr>
            <p:ph idx="1" type="body"/>
          </p:nvPr>
        </p:nvSpPr>
        <p:spPr>
          <a:xfrm>
            <a:off x="1154954" y="4532844"/>
            <a:ext cx="3020744" cy="576263"/>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None/>
              <a:defRPr b="0" sz="2400">
                <a:solidFill>
                  <a:schemeClr val="accent1"/>
                </a:solidFill>
              </a:defRPr>
            </a:lvl1pPr>
            <a:lvl2pPr indent="-228600" lvl="1" marL="914400" algn="l">
              <a:spcBef>
                <a:spcPts val="1000"/>
              </a:spcBef>
              <a:spcAft>
                <a:spcPts val="0"/>
              </a:spcAft>
              <a:buSzPts val="1600"/>
              <a:buNone/>
              <a:defRPr b="1" sz="2000"/>
            </a:lvl2pPr>
            <a:lvl3pPr indent="-228600" lvl="2" marL="1371600" algn="l">
              <a:spcBef>
                <a:spcPts val="1000"/>
              </a:spcBef>
              <a:spcAft>
                <a:spcPts val="0"/>
              </a:spcAft>
              <a:buSzPts val="1440"/>
              <a:buNone/>
              <a:defRPr b="1" sz="1800"/>
            </a:lvl3pPr>
            <a:lvl4pPr indent="-228600" lvl="3" marL="1828800" algn="l">
              <a:spcBef>
                <a:spcPts val="1000"/>
              </a:spcBef>
              <a:spcAft>
                <a:spcPts val="0"/>
              </a:spcAft>
              <a:buSzPts val="1280"/>
              <a:buNone/>
              <a:defRPr b="1" sz="1600"/>
            </a:lvl4pPr>
            <a:lvl5pPr indent="-228600" lvl="4" marL="2286000" algn="l">
              <a:spcBef>
                <a:spcPts val="1000"/>
              </a:spcBef>
              <a:spcAft>
                <a:spcPts val="0"/>
              </a:spcAft>
              <a:buSzPts val="1280"/>
              <a:buNone/>
              <a:defRPr b="1" sz="1600"/>
            </a:lvl5pPr>
            <a:lvl6pPr indent="-228600" lvl="5" marL="2743200" algn="l">
              <a:spcBef>
                <a:spcPts val="1000"/>
              </a:spcBef>
              <a:spcAft>
                <a:spcPts val="0"/>
              </a:spcAft>
              <a:buSzPts val="1280"/>
              <a:buNone/>
              <a:defRPr b="1" sz="1600"/>
            </a:lvl6pPr>
            <a:lvl7pPr indent="-228600" lvl="6" marL="3200400" algn="l">
              <a:spcBef>
                <a:spcPts val="1000"/>
              </a:spcBef>
              <a:spcAft>
                <a:spcPts val="0"/>
              </a:spcAft>
              <a:buSzPts val="1280"/>
              <a:buNone/>
              <a:defRPr b="1" sz="1600"/>
            </a:lvl7pPr>
            <a:lvl8pPr indent="-228600" lvl="7" marL="3657600" algn="l">
              <a:spcBef>
                <a:spcPts val="1000"/>
              </a:spcBef>
              <a:spcAft>
                <a:spcPts val="0"/>
              </a:spcAft>
              <a:buSzPts val="1280"/>
              <a:buNone/>
              <a:defRPr b="1" sz="1600"/>
            </a:lvl8pPr>
            <a:lvl9pPr indent="-228600" lvl="8" marL="4114800" algn="l">
              <a:spcBef>
                <a:spcPts val="1000"/>
              </a:spcBef>
              <a:spcAft>
                <a:spcPts val="0"/>
              </a:spcAft>
              <a:buSzPts val="1280"/>
              <a:buNone/>
              <a:defRPr b="1" sz="1600"/>
            </a:lvl9pPr>
          </a:lstStyle>
          <a:p/>
        </p:txBody>
      </p:sp>
      <p:sp>
        <p:nvSpPr>
          <p:cNvPr id="226" name="Google Shape;226;p16"/>
          <p:cNvSpPr/>
          <p:nvPr>
            <p:ph idx="2" type="pic"/>
          </p:nvPr>
        </p:nvSpPr>
        <p:spPr>
          <a:xfrm>
            <a:off x="1334552" y="2611246"/>
            <a:ext cx="2691242" cy="1583764"/>
          </a:xfrm>
          <a:prstGeom prst="roundRect">
            <a:avLst>
              <a:gd fmla="val 1858" name="adj"/>
            </a:avLst>
          </a:prstGeom>
          <a:noFill/>
          <a:ln>
            <a:noFill/>
          </a:ln>
          <a:effectLst>
            <a:outerShdw blurRad="50800" rotWithShape="0" algn="tl" dir="5400000" dist="50800">
              <a:srgbClr val="000000">
                <a:alpha val="42745"/>
              </a:srgbClr>
            </a:outerShdw>
          </a:effectLst>
        </p:spPr>
      </p:sp>
      <p:sp>
        <p:nvSpPr>
          <p:cNvPr id="227" name="Google Shape;227;p16"/>
          <p:cNvSpPr txBox="1"/>
          <p:nvPr>
            <p:ph idx="3" type="body"/>
          </p:nvPr>
        </p:nvSpPr>
        <p:spPr>
          <a:xfrm>
            <a:off x="1154953" y="5109107"/>
            <a:ext cx="3020745" cy="917949"/>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120"/>
              <a:buNone/>
              <a:defRPr sz="1400"/>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sp>
        <p:nvSpPr>
          <p:cNvPr id="228" name="Google Shape;228;p16"/>
          <p:cNvSpPr txBox="1"/>
          <p:nvPr>
            <p:ph idx="4" type="body"/>
          </p:nvPr>
        </p:nvSpPr>
        <p:spPr>
          <a:xfrm>
            <a:off x="4568865" y="4532845"/>
            <a:ext cx="3050438" cy="576262"/>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None/>
              <a:defRPr b="0" sz="2400">
                <a:solidFill>
                  <a:schemeClr val="accent1"/>
                </a:solidFill>
              </a:defRPr>
            </a:lvl1pPr>
            <a:lvl2pPr indent="-228600" lvl="1" marL="914400" algn="l">
              <a:spcBef>
                <a:spcPts val="1000"/>
              </a:spcBef>
              <a:spcAft>
                <a:spcPts val="0"/>
              </a:spcAft>
              <a:buSzPts val="1600"/>
              <a:buNone/>
              <a:defRPr b="1" sz="2000"/>
            </a:lvl2pPr>
            <a:lvl3pPr indent="-228600" lvl="2" marL="1371600" algn="l">
              <a:spcBef>
                <a:spcPts val="1000"/>
              </a:spcBef>
              <a:spcAft>
                <a:spcPts val="0"/>
              </a:spcAft>
              <a:buSzPts val="1440"/>
              <a:buNone/>
              <a:defRPr b="1" sz="1800"/>
            </a:lvl3pPr>
            <a:lvl4pPr indent="-228600" lvl="3" marL="1828800" algn="l">
              <a:spcBef>
                <a:spcPts val="1000"/>
              </a:spcBef>
              <a:spcAft>
                <a:spcPts val="0"/>
              </a:spcAft>
              <a:buSzPts val="1280"/>
              <a:buNone/>
              <a:defRPr b="1" sz="1600"/>
            </a:lvl4pPr>
            <a:lvl5pPr indent="-228600" lvl="4" marL="2286000" algn="l">
              <a:spcBef>
                <a:spcPts val="1000"/>
              </a:spcBef>
              <a:spcAft>
                <a:spcPts val="0"/>
              </a:spcAft>
              <a:buSzPts val="1280"/>
              <a:buNone/>
              <a:defRPr b="1" sz="1600"/>
            </a:lvl5pPr>
            <a:lvl6pPr indent="-228600" lvl="5" marL="2743200" algn="l">
              <a:spcBef>
                <a:spcPts val="1000"/>
              </a:spcBef>
              <a:spcAft>
                <a:spcPts val="0"/>
              </a:spcAft>
              <a:buSzPts val="1280"/>
              <a:buNone/>
              <a:defRPr b="1" sz="1600"/>
            </a:lvl6pPr>
            <a:lvl7pPr indent="-228600" lvl="6" marL="3200400" algn="l">
              <a:spcBef>
                <a:spcPts val="1000"/>
              </a:spcBef>
              <a:spcAft>
                <a:spcPts val="0"/>
              </a:spcAft>
              <a:buSzPts val="1280"/>
              <a:buNone/>
              <a:defRPr b="1" sz="1600"/>
            </a:lvl7pPr>
            <a:lvl8pPr indent="-228600" lvl="7" marL="3657600" algn="l">
              <a:spcBef>
                <a:spcPts val="1000"/>
              </a:spcBef>
              <a:spcAft>
                <a:spcPts val="0"/>
              </a:spcAft>
              <a:buSzPts val="1280"/>
              <a:buNone/>
              <a:defRPr b="1" sz="1600"/>
            </a:lvl8pPr>
            <a:lvl9pPr indent="-228600" lvl="8" marL="4114800" algn="l">
              <a:spcBef>
                <a:spcPts val="1000"/>
              </a:spcBef>
              <a:spcAft>
                <a:spcPts val="0"/>
              </a:spcAft>
              <a:buSzPts val="1280"/>
              <a:buNone/>
              <a:defRPr b="1" sz="1600"/>
            </a:lvl9pPr>
          </a:lstStyle>
          <a:p/>
        </p:txBody>
      </p:sp>
      <p:sp>
        <p:nvSpPr>
          <p:cNvPr id="229" name="Google Shape;229;p16"/>
          <p:cNvSpPr/>
          <p:nvPr>
            <p:ph idx="5" type="pic"/>
          </p:nvPr>
        </p:nvSpPr>
        <p:spPr>
          <a:xfrm>
            <a:off x="4748463" y="2642840"/>
            <a:ext cx="2691242" cy="1552170"/>
          </a:xfrm>
          <a:prstGeom prst="roundRect">
            <a:avLst>
              <a:gd fmla="val 1858" name="adj"/>
            </a:avLst>
          </a:prstGeom>
          <a:noFill/>
          <a:ln>
            <a:noFill/>
          </a:ln>
          <a:effectLst>
            <a:outerShdw blurRad="50800" rotWithShape="0" algn="tl" dir="5400000" dist="50800">
              <a:srgbClr val="000000">
                <a:alpha val="42745"/>
              </a:srgbClr>
            </a:outerShdw>
          </a:effectLst>
        </p:spPr>
      </p:sp>
      <p:sp>
        <p:nvSpPr>
          <p:cNvPr id="230" name="Google Shape;230;p16"/>
          <p:cNvSpPr txBox="1"/>
          <p:nvPr>
            <p:ph idx="6" type="body"/>
          </p:nvPr>
        </p:nvSpPr>
        <p:spPr>
          <a:xfrm>
            <a:off x="4568865" y="5109107"/>
            <a:ext cx="3050438" cy="921409"/>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120"/>
              <a:buNone/>
              <a:defRPr sz="1400"/>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sp>
        <p:nvSpPr>
          <p:cNvPr id="231" name="Google Shape;231;p16"/>
          <p:cNvSpPr txBox="1"/>
          <p:nvPr>
            <p:ph idx="7" type="body"/>
          </p:nvPr>
        </p:nvSpPr>
        <p:spPr>
          <a:xfrm>
            <a:off x="7983434" y="4532845"/>
            <a:ext cx="3050438" cy="576262"/>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None/>
              <a:defRPr b="0" sz="2400">
                <a:solidFill>
                  <a:schemeClr val="accent1"/>
                </a:solidFill>
              </a:defRPr>
            </a:lvl1pPr>
            <a:lvl2pPr indent="-228600" lvl="1" marL="914400" algn="l">
              <a:spcBef>
                <a:spcPts val="1000"/>
              </a:spcBef>
              <a:spcAft>
                <a:spcPts val="0"/>
              </a:spcAft>
              <a:buSzPts val="1600"/>
              <a:buNone/>
              <a:defRPr b="1" sz="2000"/>
            </a:lvl2pPr>
            <a:lvl3pPr indent="-228600" lvl="2" marL="1371600" algn="l">
              <a:spcBef>
                <a:spcPts val="1000"/>
              </a:spcBef>
              <a:spcAft>
                <a:spcPts val="0"/>
              </a:spcAft>
              <a:buSzPts val="1440"/>
              <a:buNone/>
              <a:defRPr b="1" sz="1800"/>
            </a:lvl3pPr>
            <a:lvl4pPr indent="-228600" lvl="3" marL="1828800" algn="l">
              <a:spcBef>
                <a:spcPts val="1000"/>
              </a:spcBef>
              <a:spcAft>
                <a:spcPts val="0"/>
              </a:spcAft>
              <a:buSzPts val="1280"/>
              <a:buNone/>
              <a:defRPr b="1" sz="1600"/>
            </a:lvl4pPr>
            <a:lvl5pPr indent="-228600" lvl="4" marL="2286000" algn="l">
              <a:spcBef>
                <a:spcPts val="1000"/>
              </a:spcBef>
              <a:spcAft>
                <a:spcPts val="0"/>
              </a:spcAft>
              <a:buSzPts val="1280"/>
              <a:buNone/>
              <a:defRPr b="1" sz="1600"/>
            </a:lvl5pPr>
            <a:lvl6pPr indent="-228600" lvl="5" marL="2743200" algn="l">
              <a:spcBef>
                <a:spcPts val="1000"/>
              </a:spcBef>
              <a:spcAft>
                <a:spcPts val="0"/>
              </a:spcAft>
              <a:buSzPts val="1280"/>
              <a:buNone/>
              <a:defRPr b="1" sz="1600"/>
            </a:lvl6pPr>
            <a:lvl7pPr indent="-228600" lvl="6" marL="3200400" algn="l">
              <a:spcBef>
                <a:spcPts val="1000"/>
              </a:spcBef>
              <a:spcAft>
                <a:spcPts val="0"/>
              </a:spcAft>
              <a:buSzPts val="1280"/>
              <a:buNone/>
              <a:defRPr b="1" sz="1600"/>
            </a:lvl7pPr>
            <a:lvl8pPr indent="-228600" lvl="7" marL="3657600" algn="l">
              <a:spcBef>
                <a:spcPts val="1000"/>
              </a:spcBef>
              <a:spcAft>
                <a:spcPts val="0"/>
              </a:spcAft>
              <a:buSzPts val="1280"/>
              <a:buNone/>
              <a:defRPr b="1" sz="1600"/>
            </a:lvl8pPr>
            <a:lvl9pPr indent="-228600" lvl="8" marL="4114800" algn="l">
              <a:spcBef>
                <a:spcPts val="1000"/>
              </a:spcBef>
              <a:spcAft>
                <a:spcPts val="0"/>
              </a:spcAft>
              <a:buSzPts val="1280"/>
              <a:buNone/>
              <a:defRPr b="1" sz="1600"/>
            </a:lvl9pPr>
          </a:lstStyle>
          <a:p/>
        </p:txBody>
      </p:sp>
      <p:sp>
        <p:nvSpPr>
          <p:cNvPr id="232" name="Google Shape;232;p16"/>
          <p:cNvSpPr/>
          <p:nvPr>
            <p:ph idx="8" type="pic"/>
          </p:nvPr>
        </p:nvSpPr>
        <p:spPr>
          <a:xfrm>
            <a:off x="8163031" y="2618992"/>
            <a:ext cx="2691242" cy="1576018"/>
          </a:xfrm>
          <a:prstGeom prst="roundRect">
            <a:avLst>
              <a:gd fmla="val 1858" name="adj"/>
            </a:avLst>
          </a:prstGeom>
          <a:noFill/>
          <a:ln>
            <a:noFill/>
          </a:ln>
          <a:effectLst>
            <a:outerShdw blurRad="50800" rotWithShape="0" algn="tl" dir="5400000" dist="50800">
              <a:srgbClr val="000000">
                <a:alpha val="42745"/>
              </a:srgbClr>
            </a:outerShdw>
          </a:effectLst>
        </p:spPr>
      </p:sp>
      <p:sp>
        <p:nvSpPr>
          <p:cNvPr id="233" name="Google Shape;233;p16"/>
          <p:cNvSpPr txBox="1"/>
          <p:nvPr>
            <p:ph idx="9" type="body"/>
          </p:nvPr>
        </p:nvSpPr>
        <p:spPr>
          <a:xfrm>
            <a:off x="7983434" y="5109107"/>
            <a:ext cx="3054127" cy="896341"/>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120"/>
              <a:buNone/>
              <a:defRPr sz="1400"/>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cxnSp>
        <p:nvCxnSpPr>
          <p:cNvPr id="234" name="Google Shape;234;p16"/>
          <p:cNvCxnSpPr/>
          <p:nvPr/>
        </p:nvCxnSpPr>
        <p:spPr>
          <a:xfrm>
            <a:off x="4405831" y="2569633"/>
            <a:ext cx="0" cy="3492499"/>
          </a:xfrm>
          <a:prstGeom prst="straightConnector1">
            <a:avLst/>
          </a:prstGeom>
          <a:noFill/>
          <a:ln cap="flat" cmpd="sng" w="12700">
            <a:solidFill>
              <a:schemeClr val="accent1">
                <a:alpha val="40000"/>
              </a:schemeClr>
            </a:solidFill>
            <a:prstDash val="solid"/>
            <a:round/>
            <a:headEnd len="sm" w="sm" type="none"/>
            <a:tailEnd len="sm" w="sm" type="none"/>
          </a:ln>
        </p:spPr>
      </p:cxnSp>
      <p:cxnSp>
        <p:nvCxnSpPr>
          <p:cNvPr id="235" name="Google Shape;235;p16"/>
          <p:cNvCxnSpPr/>
          <p:nvPr/>
        </p:nvCxnSpPr>
        <p:spPr>
          <a:xfrm>
            <a:off x="7797802" y="2569633"/>
            <a:ext cx="0" cy="3492499"/>
          </a:xfrm>
          <a:prstGeom prst="straightConnector1">
            <a:avLst/>
          </a:prstGeom>
          <a:noFill/>
          <a:ln cap="flat" cmpd="sng" w="12700">
            <a:solidFill>
              <a:schemeClr val="accent1">
                <a:alpha val="40000"/>
              </a:schemeClr>
            </a:solidFill>
            <a:prstDash val="solid"/>
            <a:round/>
            <a:headEnd len="sm" w="sm" type="none"/>
            <a:tailEnd len="sm" w="sm" type="none"/>
          </a:ln>
        </p:spPr>
      </p:cxnSp>
      <p:sp>
        <p:nvSpPr>
          <p:cNvPr id="236" name="Google Shape;236;p16"/>
          <p:cNvSpPr txBox="1"/>
          <p:nvPr>
            <p:ph idx="10" type="dt"/>
          </p:nvPr>
        </p:nvSpPr>
        <p:spPr>
          <a:xfrm>
            <a:off x="10650938" y="6394407"/>
            <a:ext cx="990599" cy="304799"/>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7" name="Google Shape;237;p16"/>
          <p:cNvSpPr txBox="1"/>
          <p:nvPr>
            <p:ph idx="11" type="ftr"/>
          </p:nvPr>
        </p:nvSpPr>
        <p:spPr>
          <a:xfrm>
            <a:off x="561110" y="6391839"/>
            <a:ext cx="3859795" cy="304801"/>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8" name="Google Shape;238;p16"/>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239" name="Shape 239"/>
        <p:cNvGrpSpPr/>
        <p:nvPr/>
      </p:nvGrpSpPr>
      <p:grpSpPr>
        <a:xfrm>
          <a:off x="0" y="0"/>
          <a:ext cx="0" cy="0"/>
          <a:chOff x="0" y="0"/>
          <a:chExt cx="0" cy="0"/>
        </a:xfrm>
      </p:grpSpPr>
      <p:sp>
        <p:nvSpPr>
          <p:cNvPr id="240" name="Google Shape;240;p17"/>
          <p:cNvSpPr txBox="1"/>
          <p:nvPr>
            <p:ph type="title"/>
          </p:nvPr>
        </p:nvSpPr>
        <p:spPr>
          <a:xfrm>
            <a:off x="1154954" y="947920"/>
            <a:ext cx="8761413" cy="72848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1" name="Google Shape;241;p17"/>
          <p:cNvSpPr txBox="1"/>
          <p:nvPr>
            <p:ph idx="1" type="body"/>
          </p:nvPr>
        </p:nvSpPr>
        <p:spPr>
          <a:xfrm rot="5400000">
            <a:off x="3859634" y="-101179"/>
            <a:ext cx="3416300" cy="8825659"/>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242" name="Google Shape;242;p17"/>
          <p:cNvSpPr txBox="1"/>
          <p:nvPr>
            <p:ph idx="10" type="dt"/>
          </p:nvPr>
        </p:nvSpPr>
        <p:spPr>
          <a:xfrm>
            <a:off x="10650938" y="6394407"/>
            <a:ext cx="990599" cy="304799"/>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3" name="Google Shape;243;p17"/>
          <p:cNvSpPr txBox="1"/>
          <p:nvPr>
            <p:ph idx="11" type="ftr"/>
          </p:nvPr>
        </p:nvSpPr>
        <p:spPr>
          <a:xfrm>
            <a:off x="561110" y="6391839"/>
            <a:ext cx="3859795" cy="304801"/>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4" name="Google Shape;244;p17"/>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showMasterSp="0" type="vertTitleAndTx">
  <p:cSld name="VERTICAL_TITLE_AND_VERTICAL_TEXT">
    <p:spTree>
      <p:nvGrpSpPr>
        <p:cNvPr id="245" name="Shape 245"/>
        <p:cNvGrpSpPr/>
        <p:nvPr/>
      </p:nvGrpSpPr>
      <p:grpSpPr>
        <a:xfrm>
          <a:off x="0" y="0"/>
          <a:ext cx="0" cy="0"/>
          <a:chOff x="0" y="0"/>
          <a:chExt cx="0" cy="0"/>
        </a:xfrm>
      </p:grpSpPr>
      <p:grpSp>
        <p:nvGrpSpPr>
          <p:cNvPr id="246" name="Google Shape;246;p18"/>
          <p:cNvGrpSpPr/>
          <p:nvPr/>
        </p:nvGrpSpPr>
        <p:grpSpPr>
          <a:xfrm>
            <a:off x="0" y="0"/>
            <a:ext cx="12192000" cy="6858000"/>
            <a:chOff x="0" y="0"/>
            <a:chExt cx="12192000" cy="6858000"/>
          </a:xfrm>
        </p:grpSpPr>
        <p:sp>
          <p:nvSpPr>
            <p:cNvPr id="247" name="Google Shape;247;p18"/>
            <p:cNvSpPr/>
            <p:nvPr/>
          </p:nvSpPr>
          <p:spPr>
            <a:xfrm>
              <a:off x="0" y="0"/>
              <a:ext cx="12192000" cy="6858000"/>
            </a:xfrm>
            <a:prstGeom prst="rect">
              <a:avLst/>
            </a:prstGeom>
            <a:blipFill rotWithShape="1">
              <a:blip r:embed="rId2">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18"/>
            <p:cNvSpPr/>
            <p:nvPr/>
          </p:nvSpPr>
          <p:spPr>
            <a:xfrm>
              <a:off x="8609012" y="5867400"/>
              <a:ext cx="990600" cy="990600"/>
            </a:xfrm>
            <a:prstGeom prst="ellipse">
              <a:avLst/>
            </a:prstGeom>
            <a:gradFill>
              <a:gsLst>
                <a:gs pos="0">
                  <a:srgbClr val="8EBBD2">
                    <a:alpha val="13725"/>
                  </a:srgbClr>
                </a:gs>
                <a:gs pos="36000">
                  <a:srgbClr val="8EBBD2">
                    <a:alpha val="6666"/>
                  </a:srgbClr>
                </a:gs>
                <a:gs pos="66000">
                  <a:srgbClr val="8EBBD2">
                    <a:alpha val="0"/>
                  </a:srgbClr>
                </a:gs>
                <a:gs pos="100000">
                  <a:srgbClr val="8EBBD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p18"/>
            <p:cNvSpPr/>
            <p:nvPr/>
          </p:nvSpPr>
          <p:spPr>
            <a:xfrm>
              <a:off x="8609012" y="1676400"/>
              <a:ext cx="2819400" cy="2819400"/>
            </a:xfrm>
            <a:prstGeom prst="ellipse">
              <a:avLst/>
            </a:prstGeom>
            <a:gradFill>
              <a:gsLst>
                <a:gs pos="0">
                  <a:srgbClr val="8EBBD2">
                    <a:alpha val="6666"/>
                  </a:srgbClr>
                </a:gs>
                <a:gs pos="36000">
                  <a:srgbClr val="8EBBD2">
                    <a:alpha val="5882"/>
                  </a:srgbClr>
                </a:gs>
                <a:gs pos="69000">
                  <a:srgbClr val="8EBBD2">
                    <a:alpha val="0"/>
                  </a:srgbClr>
                </a:gs>
                <a:gs pos="100000">
                  <a:srgbClr val="8EBBD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p18"/>
            <p:cNvSpPr/>
            <p:nvPr/>
          </p:nvSpPr>
          <p:spPr>
            <a:xfrm>
              <a:off x="7999412" y="1587"/>
              <a:ext cx="1600200" cy="1600200"/>
            </a:xfrm>
            <a:prstGeom prst="ellipse">
              <a:avLst/>
            </a:prstGeom>
            <a:gradFill>
              <a:gsLst>
                <a:gs pos="0">
                  <a:srgbClr val="FAC867">
                    <a:alpha val="13725"/>
                  </a:srgbClr>
                </a:gs>
                <a:gs pos="36000">
                  <a:srgbClr val="FAC867">
                    <a:alpha val="6666"/>
                  </a:srgbClr>
                </a:gs>
                <a:gs pos="73000">
                  <a:srgbClr val="FAC867">
                    <a:alpha val="0"/>
                  </a:srgbClr>
                </a:gs>
                <a:gs pos="100000">
                  <a:srgbClr val="FAC86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18"/>
            <p:cNvSpPr/>
            <p:nvPr/>
          </p:nvSpPr>
          <p:spPr>
            <a:xfrm>
              <a:off x="0" y="2895600"/>
              <a:ext cx="2362200" cy="2362200"/>
            </a:xfrm>
            <a:prstGeom prst="ellipse">
              <a:avLst/>
            </a:prstGeom>
            <a:gradFill>
              <a:gsLst>
                <a:gs pos="0">
                  <a:srgbClr val="8EBBD2">
                    <a:alpha val="7843"/>
                  </a:srgbClr>
                </a:gs>
                <a:gs pos="36000">
                  <a:srgbClr val="8EBBD2">
                    <a:alpha val="7843"/>
                  </a:srgbClr>
                </a:gs>
                <a:gs pos="72000">
                  <a:srgbClr val="8EBBD2">
                    <a:alpha val="0"/>
                  </a:srgbClr>
                </a:gs>
                <a:gs pos="100000">
                  <a:srgbClr val="8EBBD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18"/>
            <p:cNvSpPr/>
            <p:nvPr/>
          </p:nvSpPr>
          <p:spPr>
            <a:xfrm>
              <a:off x="0" y="2667000"/>
              <a:ext cx="4191000" cy="4191000"/>
            </a:xfrm>
            <a:prstGeom prst="ellipse">
              <a:avLst/>
            </a:prstGeom>
            <a:gradFill>
              <a:gsLst>
                <a:gs pos="0">
                  <a:srgbClr val="FAC867">
                    <a:alpha val="10980"/>
                  </a:srgbClr>
                </a:gs>
                <a:gs pos="36000">
                  <a:srgbClr val="FAC867">
                    <a:alpha val="9803"/>
                  </a:srgbClr>
                </a:gs>
                <a:gs pos="75000">
                  <a:srgbClr val="FAC867">
                    <a:alpha val="0"/>
                  </a:srgbClr>
                </a:gs>
                <a:gs pos="100000">
                  <a:srgbClr val="FAC86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18"/>
            <p:cNvSpPr/>
            <p:nvPr/>
          </p:nvSpPr>
          <p:spPr>
            <a:xfrm>
              <a:off x="8609012" y="5865239"/>
              <a:ext cx="990600" cy="990600"/>
            </a:xfrm>
            <a:prstGeom prst="ellipse">
              <a:avLst/>
            </a:prstGeom>
            <a:gradFill>
              <a:gsLst>
                <a:gs pos="0">
                  <a:srgbClr val="FAC867">
                    <a:alpha val="9803"/>
                  </a:srgbClr>
                </a:gs>
                <a:gs pos="31000">
                  <a:srgbClr val="FAC867">
                    <a:alpha val="4705"/>
                  </a:srgbClr>
                </a:gs>
                <a:gs pos="66000">
                  <a:srgbClr val="FAC867">
                    <a:alpha val="0"/>
                  </a:srgbClr>
                </a:gs>
                <a:gs pos="100000">
                  <a:srgbClr val="FAC86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p18"/>
            <p:cNvSpPr/>
            <p:nvPr/>
          </p:nvSpPr>
          <p:spPr>
            <a:xfrm rot="5101749">
              <a:off x="6294738" y="4577737"/>
              <a:ext cx="3299407" cy="440924"/>
            </a:xfrm>
            <a:custGeom>
              <a:rect b="b" l="l" r="r" t="t"/>
              <a:pathLst>
                <a:path extrusionOk="0" h="5291" w="1000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p18"/>
            <p:cNvSpPr/>
            <p:nvPr/>
          </p:nvSpPr>
          <p:spPr>
            <a:xfrm>
              <a:off x="414867" y="402165"/>
              <a:ext cx="6510866" cy="605367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18"/>
            <p:cNvSpPr/>
            <p:nvPr/>
          </p:nvSpPr>
          <p:spPr>
            <a:xfrm rot="5400000">
              <a:off x="4449232" y="2801721"/>
              <a:ext cx="6053670" cy="1254558"/>
            </a:xfrm>
            <a:custGeom>
              <a:rect b="b" l="l" r="r" t="t"/>
              <a:pathLst>
                <a:path extrusionOk="0" h="8000" w="10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lt1"/>
            </a:solidFill>
            <a:ln>
              <a:noFill/>
            </a:ln>
          </p:spPr>
        </p:sp>
        <p:sp>
          <p:nvSpPr>
            <p:cNvPr id="257" name="Google Shape;257;p18"/>
            <p:cNvSpPr/>
            <p:nvPr/>
          </p:nvSpPr>
          <p:spPr>
            <a:xfrm>
              <a:off x="0" y="1587"/>
              <a:ext cx="12192000" cy="6856413"/>
            </a:xfrm>
            <a:custGeom>
              <a:rect b="b" l="l" r="r" t="t"/>
              <a:pathLst>
                <a:path extrusionOk="0" h="8638" w="15356">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258" name="Google Shape;258;p18"/>
          <p:cNvSpPr txBox="1"/>
          <p:nvPr>
            <p:ph type="title"/>
          </p:nvPr>
        </p:nvSpPr>
        <p:spPr>
          <a:xfrm rot="5400000">
            <a:off x="6925405" y="2957261"/>
            <a:ext cx="4729626" cy="1409965"/>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9" name="Google Shape;259;p18"/>
          <p:cNvSpPr txBox="1"/>
          <p:nvPr>
            <p:ph idx="1" type="body"/>
          </p:nvPr>
        </p:nvSpPr>
        <p:spPr>
          <a:xfrm rot="5400000">
            <a:off x="1913914" y="538470"/>
            <a:ext cx="4729627" cy="6247546"/>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260" name="Google Shape;260;p18"/>
          <p:cNvSpPr txBox="1"/>
          <p:nvPr>
            <p:ph idx="10" type="dt"/>
          </p:nvPr>
        </p:nvSpPr>
        <p:spPr>
          <a:xfrm>
            <a:off x="10650938" y="6394407"/>
            <a:ext cx="990599" cy="304799"/>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1" name="Google Shape;261;p18"/>
          <p:cNvSpPr txBox="1"/>
          <p:nvPr>
            <p:ph idx="11" type="ftr"/>
          </p:nvPr>
        </p:nvSpPr>
        <p:spPr>
          <a:xfrm>
            <a:off x="561110" y="6391839"/>
            <a:ext cx="3859795" cy="304801"/>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2" name="Google Shape;262;p18"/>
          <p:cNvSpPr/>
          <p:nvPr/>
        </p:nvSpPr>
        <p:spPr>
          <a:xfrm>
            <a:off x="10443728" y="0"/>
            <a:ext cx="685800" cy="1143000"/>
          </a:xfrm>
          <a:prstGeom prst="rect">
            <a:avLst/>
          </a:prstGeom>
          <a:solidFill>
            <a:schemeClr val="accent1"/>
          </a:solidFill>
          <a:ln>
            <a:noFill/>
          </a:ln>
          <a:effectLst>
            <a:outerShdw blurRad="38100" rotWithShape="0" dir="5400000" dist="25400">
              <a:srgbClr val="000000">
                <a:alpha val="4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p18"/>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43" name="Shape 43"/>
        <p:cNvGrpSpPr/>
        <p:nvPr/>
      </p:nvGrpSpPr>
      <p:grpSpPr>
        <a:xfrm>
          <a:off x="0" y="0"/>
          <a:ext cx="0" cy="0"/>
          <a:chOff x="0" y="0"/>
          <a:chExt cx="0" cy="0"/>
        </a:xfrm>
      </p:grpSpPr>
      <p:sp>
        <p:nvSpPr>
          <p:cNvPr id="44" name="Google Shape;44;p3"/>
          <p:cNvSpPr txBox="1"/>
          <p:nvPr>
            <p:ph type="title"/>
          </p:nvPr>
        </p:nvSpPr>
        <p:spPr>
          <a:xfrm>
            <a:off x="1154954" y="947920"/>
            <a:ext cx="8761413" cy="72848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 name="Google Shape;45;p3"/>
          <p:cNvSpPr txBox="1"/>
          <p:nvPr>
            <p:ph idx="1" type="body"/>
          </p:nvPr>
        </p:nvSpPr>
        <p:spPr>
          <a:xfrm>
            <a:off x="1154954" y="2603500"/>
            <a:ext cx="8761413" cy="3416300"/>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46" name="Google Shape;46;p3"/>
          <p:cNvSpPr txBox="1"/>
          <p:nvPr>
            <p:ph idx="10" type="dt"/>
          </p:nvPr>
        </p:nvSpPr>
        <p:spPr>
          <a:xfrm>
            <a:off x="10650938" y="6394407"/>
            <a:ext cx="990599" cy="304799"/>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3"/>
          <p:cNvSpPr txBox="1"/>
          <p:nvPr>
            <p:ph idx="11" type="ftr"/>
          </p:nvPr>
        </p:nvSpPr>
        <p:spPr>
          <a:xfrm>
            <a:off x="561110" y="6391839"/>
            <a:ext cx="3859795" cy="304801"/>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3"/>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showMasterSp="0" type="secHead">
  <p:cSld name="SECTION_HEADER">
    <p:spTree>
      <p:nvGrpSpPr>
        <p:cNvPr id="49" name="Shape 49"/>
        <p:cNvGrpSpPr/>
        <p:nvPr/>
      </p:nvGrpSpPr>
      <p:grpSpPr>
        <a:xfrm>
          <a:off x="0" y="0"/>
          <a:ext cx="0" cy="0"/>
          <a:chOff x="0" y="0"/>
          <a:chExt cx="0" cy="0"/>
        </a:xfrm>
      </p:grpSpPr>
      <p:grpSp>
        <p:nvGrpSpPr>
          <p:cNvPr id="50" name="Google Shape;50;p4"/>
          <p:cNvGrpSpPr/>
          <p:nvPr/>
        </p:nvGrpSpPr>
        <p:grpSpPr>
          <a:xfrm>
            <a:off x="0" y="0"/>
            <a:ext cx="12192000" cy="6858000"/>
            <a:chOff x="0" y="0"/>
            <a:chExt cx="12192000" cy="6858000"/>
          </a:xfrm>
        </p:grpSpPr>
        <p:sp>
          <p:nvSpPr>
            <p:cNvPr id="51" name="Google Shape;51;p4"/>
            <p:cNvSpPr/>
            <p:nvPr/>
          </p:nvSpPr>
          <p:spPr>
            <a:xfrm>
              <a:off x="0" y="0"/>
              <a:ext cx="12192000" cy="6858000"/>
            </a:xfrm>
            <a:prstGeom prst="rect">
              <a:avLst/>
            </a:prstGeom>
            <a:blipFill rotWithShape="1">
              <a:blip r:embed="rId2">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4"/>
            <p:cNvSpPr/>
            <p:nvPr/>
          </p:nvSpPr>
          <p:spPr>
            <a:xfrm>
              <a:off x="8609012" y="5867400"/>
              <a:ext cx="990600" cy="990600"/>
            </a:xfrm>
            <a:prstGeom prst="ellipse">
              <a:avLst/>
            </a:prstGeom>
            <a:gradFill>
              <a:gsLst>
                <a:gs pos="0">
                  <a:srgbClr val="8EBBD2">
                    <a:alpha val="13725"/>
                  </a:srgbClr>
                </a:gs>
                <a:gs pos="36000">
                  <a:srgbClr val="8EBBD2">
                    <a:alpha val="6666"/>
                  </a:srgbClr>
                </a:gs>
                <a:gs pos="66000">
                  <a:srgbClr val="8EBBD2">
                    <a:alpha val="0"/>
                  </a:srgbClr>
                </a:gs>
                <a:gs pos="100000">
                  <a:srgbClr val="8EBBD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4"/>
            <p:cNvSpPr/>
            <p:nvPr/>
          </p:nvSpPr>
          <p:spPr>
            <a:xfrm>
              <a:off x="8609012" y="1676400"/>
              <a:ext cx="2819400" cy="2819400"/>
            </a:xfrm>
            <a:prstGeom prst="ellipse">
              <a:avLst/>
            </a:prstGeom>
            <a:gradFill>
              <a:gsLst>
                <a:gs pos="0">
                  <a:srgbClr val="8EBBD2">
                    <a:alpha val="6666"/>
                  </a:srgbClr>
                </a:gs>
                <a:gs pos="36000">
                  <a:srgbClr val="8EBBD2">
                    <a:alpha val="5882"/>
                  </a:srgbClr>
                </a:gs>
                <a:gs pos="69000">
                  <a:srgbClr val="8EBBD2">
                    <a:alpha val="0"/>
                  </a:srgbClr>
                </a:gs>
                <a:gs pos="100000">
                  <a:srgbClr val="8EBBD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4"/>
            <p:cNvSpPr/>
            <p:nvPr/>
          </p:nvSpPr>
          <p:spPr>
            <a:xfrm>
              <a:off x="7999412" y="1587"/>
              <a:ext cx="1600200" cy="1600200"/>
            </a:xfrm>
            <a:prstGeom prst="ellipse">
              <a:avLst/>
            </a:prstGeom>
            <a:gradFill>
              <a:gsLst>
                <a:gs pos="0">
                  <a:srgbClr val="FAC867">
                    <a:alpha val="13725"/>
                  </a:srgbClr>
                </a:gs>
                <a:gs pos="36000">
                  <a:srgbClr val="FAC867">
                    <a:alpha val="6666"/>
                  </a:srgbClr>
                </a:gs>
                <a:gs pos="73000">
                  <a:srgbClr val="FAC867">
                    <a:alpha val="0"/>
                  </a:srgbClr>
                </a:gs>
                <a:gs pos="100000">
                  <a:srgbClr val="FAC86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4"/>
            <p:cNvSpPr/>
            <p:nvPr/>
          </p:nvSpPr>
          <p:spPr>
            <a:xfrm>
              <a:off x="0" y="2895600"/>
              <a:ext cx="2362200" cy="2362200"/>
            </a:xfrm>
            <a:prstGeom prst="ellipse">
              <a:avLst/>
            </a:prstGeom>
            <a:gradFill>
              <a:gsLst>
                <a:gs pos="0">
                  <a:srgbClr val="8EBBD2">
                    <a:alpha val="7843"/>
                  </a:srgbClr>
                </a:gs>
                <a:gs pos="36000">
                  <a:srgbClr val="8EBBD2">
                    <a:alpha val="7843"/>
                  </a:srgbClr>
                </a:gs>
                <a:gs pos="72000">
                  <a:srgbClr val="8EBBD2">
                    <a:alpha val="0"/>
                  </a:srgbClr>
                </a:gs>
                <a:gs pos="100000">
                  <a:srgbClr val="8EBBD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4"/>
            <p:cNvSpPr/>
            <p:nvPr/>
          </p:nvSpPr>
          <p:spPr>
            <a:xfrm>
              <a:off x="0" y="2667000"/>
              <a:ext cx="4191000" cy="4191000"/>
            </a:xfrm>
            <a:prstGeom prst="ellipse">
              <a:avLst/>
            </a:prstGeom>
            <a:gradFill>
              <a:gsLst>
                <a:gs pos="0">
                  <a:srgbClr val="FAC867">
                    <a:alpha val="10980"/>
                  </a:srgbClr>
                </a:gs>
                <a:gs pos="36000">
                  <a:srgbClr val="FAC867">
                    <a:alpha val="9803"/>
                  </a:srgbClr>
                </a:gs>
                <a:gs pos="75000">
                  <a:srgbClr val="FAC867">
                    <a:alpha val="0"/>
                  </a:srgbClr>
                </a:gs>
                <a:gs pos="100000">
                  <a:srgbClr val="FAC86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4"/>
            <p:cNvSpPr/>
            <p:nvPr/>
          </p:nvSpPr>
          <p:spPr>
            <a:xfrm>
              <a:off x="8609012" y="5865239"/>
              <a:ext cx="990600" cy="990600"/>
            </a:xfrm>
            <a:prstGeom prst="ellipse">
              <a:avLst/>
            </a:prstGeom>
            <a:gradFill>
              <a:gsLst>
                <a:gs pos="0">
                  <a:srgbClr val="FAC867">
                    <a:alpha val="9803"/>
                  </a:srgbClr>
                </a:gs>
                <a:gs pos="31000">
                  <a:srgbClr val="FAC867">
                    <a:alpha val="4705"/>
                  </a:srgbClr>
                </a:gs>
                <a:gs pos="66000">
                  <a:srgbClr val="FAC867">
                    <a:alpha val="0"/>
                  </a:srgbClr>
                </a:gs>
                <a:gs pos="100000">
                  <a:srgbClr val="FAC86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4"/>
            <p:cNvSpPr/>
            <p:nvPr/>
          </p:nvSpPr>
          <p:spPr>
            <a:xfrm>
              <a:off x="7289800" y="402165"/>
              <a:ext cx="4478865" cy="605367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4"/>
            <p:cNvSpPr/>
            <p:nvPr/>
          </p:nvSpPr>
          <p:spPr>
            <a:xfrm rot="-5400000">
              <a:off x="3787244" y="2801721"/>
              <a:ext cx="6053670" cy="1254558"/>
            </a:xfrm>
            <a:custGeom>
              <a:rect b="b" l="l" r="r" t="t"/>
              <a:pathLst>
                <a:path extrusionOk="0" h="8000" w="10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lt1"/>
            </a:solidFill>
            <a:ln>
              <a:noFill/>
            </a:ln>
          </p:spPr>
        </p:sp>
        <p:sp>
          <p:nvSpPr>
            <p:cNvPr id="60" name="Google Shape;60;p4"/>
            <p:cNvSpPr/>
            <p:nvPr/>
          </p:nvSpPr>
          <p:spPr>
            <a:xfrm rot="-5677511">
              <a:off x="4698352" y="1826078"/>
              <a:ext cx="3299407" cy="440924"/>
            </a:xfrm>
            <a:custGeom>
              <a:rect b="b" l="l" r="r" t="t"/>
              <a:pathLst>
                <a:path extrusionOk="0" h="5291" w="1000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4"/>
            <p:cNvSpPr/>
            <p:nvPr/>
          </p:nvSpPr>
          <p:spPr>
            <a:xfrm>
              <a:off x="0" y="1587"/>
              <a:ext cx="12192000" cy="6856413"/>
            </a:xfrm>
            <a:custGeom>
              <a:rect b="b" l="l" r="r" t="t"/>
              <a:pathLst>
                <a:path extrusionOk="0" h="8638" w="15356">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62" name="Google Shape;62;p4"/>
          <p:cNvSpPr txBox="1"/>
          <p:nvPr>
            <p:ph type="title"/>
          </p:nvPr>
        </p:nvSpPr>
        <p:spPr>
          <a:xfrm>
            <a:off x="1154956" y="2677644"/>
            <a:ext cx="4351023" cy="228382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chemeClr val="lt2"/>
              </a:buClr>
              <a:buSzPts val="4000"/>
              <a:buFont typeface="Century Gothic"/>
              <a:buNone/>
              <a:defRPr b="0" sz="40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4"/>
          <p:cNvSpPr txBox="1"/>
          <p:nvPr>
            <p:ph idx="1" type="body"/>
          </p:nvPr>
        </p:nvSpPr>
        <p:spPr>
          <a:xfrm>
            <a:off x="6895559" y="2677644"/>
            <a:ext cx="3757545" cy="2283824"/>
          </a:xfrm>
          <a:prstGeom prst="rect">
            <a:avLst/>
          </a:prstGeom>
          <a:noFill/>
          <a:ln>
            <a:noFill/>
          </a:ln>
        </p:spPr>
        <p:txBody>
          <a:bodyPr anchorCtr="0" anchor="ctr" bIns="45700" lIns="91425" spcFirstLastPara="1" rIns="91425" wrap="square" tIns="45700">
            <a:normAutofit/>
          </a:bodyPr>
          <a:lstStyle>
            <a:lvl1pPr indent="-228600" lvl="0" marL="457200" algn="l">
              <a:spcBef>
                <a:spcPts val="1000"/>
              </a:spcBef>
              <a:spcAft>
                <a:spcPts val="0"/>
              </a:spcAft>
              <a:buSzPts val="1600"/>
              <a:buNone/>
              <a:defRPr sz="2000" cap="none">
                <a:solidFill>
                  <a:schemeClr val="accent1"/>
                </a:solidFill>
              </a:defRPr>
            </a:lvl1pPr>
            <a:lvl2pPr indent="-228600" lvl="1" marL="914400" algn="l">
              <a:spcBef>
                <a:spcPts val="1000"/>
              </a:spcBef>
              <a:spcAft>
                <a:spcPts val="0"/>
              </a:spcAft>
              <a:buSzPts val="1440"/>
              <a:buNone/>
              <a:defRPr sz="1800">
                <a:solidFill>
                  <a:srgbClr val="888888"/>
                </a:solidFill>
              </a:defRPr>
            </a:lvl2pPr>
            <a:lvl3pPr indent="-228600" lvl="2" marL="1371600" algn="l">
              <a:spcBef>
                <a:spcPts val="1000"/>
              </a:spcBef>
              <a:spcAft>
                <a:spcPts val="0"/>
              </a:spcAft>
              <a:buSzPts val="1280"/>
              <a:buNone/>
              <a:defRPr sz="1600">
                <a:solidFill>
                  <a:srgbClr val="888888"/>
                </a:solidFill>
              </a:defRPr>
            </a:lvl3pPr>
            <a:lvl4pPr indent="-228600" lvl="3" marL="1828800" algn="l">
              <a:spcBef>
                <a:spcPts val="1000"/>
              </a:spcBef>
              <a:spcAft>
                <a:spcPts val="0"/>
              </a:spcAft>
              <a:buSzPts val="1120"/>
              <a:buNone/>
              <a:defRPr sz="1400">
                <a:solidFill>
                  <a:srgbClr val="888888"/>
                </a:solidFill>
              </a:defRPr>
            </a:lvl4pPr>
            <a:lvl5pPr indent="-228600" lvl="4" marL="2286000" algn="l">
              <a:spcBef>
                <a:spcPts val="1000"/>
              </a:spcBef>
              <a:spcAft>
                <a:spcPts val="0"/>
              </a:spcAft>
              <a:buSzPts val="1120"/>
              <a:buNone/>
              <a:defRPr sz="1400">
                <a:solidFill>
                  <a:srgbClr val="888888"/>
                </a:solidFill>
              </a:defRPr>
            </a:lvl5pPr>
            <a:lvl6pPr indent="-228600" lvl="5" marL="2743200" algn="l">
              <a:spcBef>
                <a:spcPts val="1000"/>
              </a:spcBef>
              <a:spcAft>
                <a:spcPts val="0"/>
              </a:spcAft>
              <a:buSzPts val="1120"/>
              <a:buNone/>
              <a:defRPr sz="1400">
                <a:solidFill>
                  <a:srgbClr val="888888"/>
                </a:solidFill>
              </a:defRPr>
            </a:lvl6pPr>
            <a:lvl7pPr indent="-228600" lvl="6" marL="3200400" algn="l">
              <a:spcBef>
                <a:spcPts val="1000"/>
              </a:spcBef>
              <a:spcAft>
                <a:spcPts val="0"/>
              </a:spcAft>
              <a:buSzPts val="1120"/>
              <a:buNone/>
              <a:defRPr sz="1400">
                <a:solidFill>
                  <a:srgbClr val="888888"/>
                </a:solidFill>
              </a:defRPr>
            </a:lvl7pPr>
            <a:lvl8pPr indent="-228600" lvl="7" marL="3657600" algn="l">
              <a:spcBef>
                <a:spcPts val="1000"/>
              </a:spcBef>
              <a:spcAft>
                <a:spcPts val="0"/>
              </a:spcAft>
              <a:buSzPts val="1120"/>
              <a:buNone/>
              <a:defRPr sz="1400">
                <a:solidFill>
                  <a:srgbClr val="888888"/>
                </a:solidFill>
              </a:defRPr>
            </a:lvl8pPr>
            <a:lvl9pPr indent="-228600" lvl="8" marL="4114800" algn="l">
              <a:spcBef>
                <a:spcPts val="1000"/>
              </a:spcBef>
              <a:spcAft>
                <a:spcPts val="0"/>
              </a:spcAft>
              <a:buSzPts val="1120"/>
              <a:buNone/>
              <a:defRPr sz="1400">
                <a:solidFill>
                  <a:srgbClr val="888888"/>
                </a:solidFill>
              </a:defRPr>
            </a:lvl9pPr>
          </a:lstStyle>
          <a:p/>
        </p:txBody>
      </p:sp>
      <p:sp>
        <p:nvSpPr>
          <p:cNvPr id="64" name="Google Shape;64;p4"/>
          <p:cNvSpPr txBox="1"/>
          <p:nvPr>
            <p:ph idx="10" type="dt"/>
          </p:nvPr>
        </p:nvSpPr>
        <p:spPr>
          <a:xfrm>
            <a:off x="10650938" y="6394407"/>
            <a:ext cx="990599" cy="304799"/>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 name="Google Shape;65;p4"/>
          <p:cNvSpPr txBox="1"/>
          <p:nvPr>
            <p:ph idx="11" type="ftr"/>
          </p:nvPr>
        </p:nvSpPr>
        <p:spPr>
          <a:xfrm>
            <a:off x="561110" y="6391839"/>
            <a:ext cx="3859795" cy="304801"/>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4"/>
          <p:cNvSpPr/>
          <p:nvPr/>
        </p:nvSpPr>
        <p:spPr>
          <a:xfrm>
            <a:off x="10443728" y="0"/>
            <a:ext cx="685800" cy="1143000"/>
          </a:xfrm>
          <a:prstGeom prst="rect">
            <a:avLst/>
          </a:prstGeom>
          <a:solidFill>
            <a:schemeClr val="accent1"/>
          </a:solidFill>
          <a:ln>
            <a:noFill/>
          </a:ln>
          <a:effectLst>
            <a:outerShdw blurRad="38100" rotWithShape="0" dir="5400000" dist="25400">
              <a:srgbClr val="000000">
                <a:alpha val="4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4"/>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68" name="Shape 68"/>
        <p:cNvGrpSpPr/>
        <p:nvPr/>
      </p:nvGrpSpPr>
      <p:grpSpPr>
        <a:xfrm>
          <a:off x="0" y="0"/>
          <a:ext cx="0" cy="0"/>
          <a:chOff x="0" y="0"/>
          <a:chExt cx="0" cy="0"/>
        </a:xfrm>
      </p:grpSpPr>
      <p:sp>
        <p:nvSpPr>
          <p:cNvPr id="69" name="Google Shape;69;p5"/>
          <p:cNvSpPr txBox="1"/>
          <p:nvPr>
            <p:ph type="title"/>
          </p:nvPr>
        </p:nvSpPr>
        <p:spPr>
          <a:xfrm>
            <a:off x="1154954" y="947920"/>
            <a:ext cx="8761413" cy="72848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5"/>
          <p:cNvSpPr txBox="1"/>
          <p:nvPr>
            <p:ph idx="1" type="body"/>
          </p:nvPr>
        </p:nvSpPr>
        <p:spPr>
          <a:xfrm>
            <a:off x="1151368" y="2603500"/>
            <a:ext cx="4828744" cy="3416301"/>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71" name="Google Shape;71;p5"/>
          <p:cNvSpPr txBox="1"/>
          <p:nvPr>
            <p:ph idx="2" type="body"/>
          </p:nvPr>
        </p:nvSpPr>
        <p:spPr>
          <a:xfrm>
            <a:off x="6208711" y="2603500"/>
            <a:ext cx="4825159" cy="3377705"/>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72" name="Google Shape;72;p5"/>
          <p:cNvSpPr txBox="1"/>
          <p:nvPr>
            <p:ph idx="10" type="dt"/>
          </p:nvPr>
        </p:nvSpPr>
        <p:spPr>
          <a:xfrm>
            <a:off x="10650938" y="6394407"/>
            <a:ext cx="990599" cy="304799"/>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5"/>
          <p:cNvSpPr txBox="1"/>
          <p:nvPr>
            <p:ph idx="11" type="ftr"/>
          </p:nvPr>
        </p:nvSpPr>
        <p:spPr>
          <a:xfrm>
            <a:off x="561110" y="6391839"/>
            <a:ext cx="3859795" cy="304801"/>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5"/>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75" name="Shape 75"/>
        <p:cNvGrpSpPr/>
        <p:nvPr/>
      </p:nvGrpSpPr>
      <p:grpSpPr>
        <a:xfrm>
          <a:off x="0" y="0"/>
          <a:ext cx="0" cy="0"/>
          <a:chOff x="0" y="0"/>
          <a:chExt cx="0" cy="0"/>
        </a:xfrm>
      </p:grpSpPr>
      <p:sp>
        <p:nvSpPr>
          <p:cNvPr id="76" name="Google Shape;76;p6"/>
          <p:cNvSpPr txBox="1"/>
          <p:nvPr>
            <p:ph type="title"/>
          </p:nvPr>
        </p:nvSpPr>
        <p:spPr>
          <a:xfrm>
            <a:off x="1154954" y="947920"/>
            <a:ext cx="8761413" cy="72848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chemeClr val="lt2"/>
              </a:buClr>
              <a:buSzPts val="3600"/>
              <a:buFont typeface="Century Gothic"/>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6"/>
          <p:cNvSpPr txBox="1"/>
          <p:nvPr>
            <p:ph idx="1" type="body"/>
          </p:nvPr>
        </p:nvSpPr>
        <p:spPr>
          <a:xfrm>
            <a:off x="1154954" y="2636063"/>
            <a:ext cx="4825158" cy="576262"/>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None/>
              <a:defRPr b="0" sz="2400">
                <a:solidFill>
                  <a:schemeClr val="accent1"/>
                </a:solidFill>
              </a:defRPr>
            </a:lvl1pPr>
            <a:lvl2pPr indent="-228600" lvl="1" marL="914400" algn="l">
              <a:spcBef>
                <a:spcPts val="1000"/>
              </a:spcBef>
              <a:spcAft>
                <a:spcPts val="0"/>
              </a:spcAft>
              <a:buSzPts val="1600"/>
              <a:buNone/>
              <a:defRPr b="1" sz="2000"/>
            </a:lvl2pPr>
            <a:lvl3pPr indent="-228600" lvl="2" marL="1371600" algn="l">
              <a:spcBef>
                <a:spcPts val="1000"/>
              </a:spcBef>
              <a:spcAft>
                <a:spcPts val="0"/>
              </a:spcAft>
              <a:buSzPts val="1440"/>
              <a:buNone/>
              <a:defRPr b="1" sz="1800"/>
            </a:lvl3pPr>
            <a:lvl4pPr indent="-228600" lvl="3" marL="1828800" algn="l">
              <a:spcBef>
                <a:spcPts val="1000"/>
              </a:spcBef>
              <a:spcAft>
                <a:spcPts val="0"/>
              </a:spcAft>
              <a:buSzPts val="1280"/>
              <a:buNone/>
              <a:defRPr b="1" sz="1600"/>
            </a:lvl4pPr>
            <a:lvl5pPr indent="-228600" lvl="4" marL="2286000" algn="l">
              <a:spcBef>
                <a:spcPts val="1000"/>
              </a:spcBef>
              <a:spcAft>
                <a:spcPts val="0"/>
              </a:spcAft>
              <a:buSzPts val="1280"/>
              <a:buNone/>
              <a:defRPr b="1" sz="1600"/>
            </a:lvl5pPr>
            <a:lvl6pPr indent="-228600" lvl="5" marL="2743200" algn="l">
              <a:spcBef>
                <a:spcPts val="1000"/>
              </a:spcBef>
              <a:spcAft>
                <a:spcPts val="0"/>
              </a:spcAft>
              <a:buSzPts val="1280"/>
              <a:buNone/>
              <a:defRPr b="1" sz="1600"/>
            </a:lvl6pPr>
            <a:lvl7pPr indent="-228600" lvl="6" marL="3200400" algn="l">
              <a:spcBef>
                <a:spcPts val="1000"/>
              </a:spcBef>
              <a:spcAft>
                <a:spcPts val="0"/>
              </a:spcAft>
              <a:buSzPts val="1280"/>
              <a:buNone/>
              <a:defRPr b="1" sz="1600"/>
            </a:lvl7pPr>
            <a:lvl8pPr indent="-228600" lvl="7" marL="3657600" algn="l">
              <a:spcBef>
                <a:spcPts val="1000"/>
              </a:spcBef>
              <a:spcAft>
                <a:spcPts val="0"/>
              </a:spcAft>
              <a:buSzPts val="1280"/>
              <a:buNone/>
              <a:defRPr b="1" sz="1600"/>
            </a:lvl8pPr>
            <a:lvl9pPr indent="-228600" lvl="8" marL="4114800" algn="l">
              <a:spcBef>
                <a:spcPts val="1000"/>
              </a:spcBef>
              <a:spcAft>
                <a:spcPts val="0"/>
              </a:spcAft>
              <a:buSzPts val="1280"/>
              <a:buNone/>
              <a:defRPr b="1" sz="1600"/>
            </a:lvl9pPr>
          </a:lstStyle>
          <a:p/>
        </p:txBody>
      </p:sp>
      <p:sp>
        <p:nvSpPr>
          <p:cNvPr id="78" name="Google Shape;78;p6"/>
          <p:cNvSpPr txBox="1"/>
          <p:nvPr>
            <p:ph idx="2" type="body"/>
          </p:nvPr>
        </p:nvSpPr>
        <p:spPr>
          <a:xfrm>
            <a:off x="1154954" y="3212326"/>
            <a:ext cx="4825158" cy="2807476"/>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79" name="Google Shape;79;p6"/>
          <p:cNvSpPr txBox="1"/>
          <p:nvPr>
            <p:ph idx="3" type="body"/>
          </p:nvPr>
        </p:nvSpPr>
        <p:spPr>
          <a:xfrm>
            <a:off x="6208711" y="2603499"/>
            <a:ext cx="4825160" cy="608825"/>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None/>
              <a:defRPr b="0" sz="2400">
                <a:solidFill>
                  <a:schemeClr val="accent1"/>
                </a:solidFill>
              </a:defRPr>
            </a:lvl1pPr>
            <a:lvl2pPr indent="-228600" lvl="1" marL="914400" algn="l">
              <a:spcBef>
                <a:spcPts val="1000"/>
              </a:spcBef>
              <a:spcAft>
                <a:spcPts val="0"/>
              </a:spcAft>
              <a:buSzPts val="1600"/>
              <a:buNone/>
              <a:defRPr b="1" sz="2000"/>
            </a:lvl2pPr>
            <a:lvl3pPr indent="-228600" lvl="2" marL="1371600" algn="l">
              <a:spcBef>
                <a:spcPts val="1000"/>
              </a:spcBef>
              <a:spcAft>
                <a:spcPts val="0"/>
              </a:spcAft>
              <a:buSzPts val="1440"/>
              <a:buNone/>
              <a:defRPr b="1" sz="1800"/>
            </a:lvl3pPr>
            <a:lvl4pPr indent="-228600" lvl="3" marL="1828800" algn="l">
              <a:spcBef>
                <a:spcPts val="1000"/>
              </a:spcBef>
              <a:spcAft>
                <a:spcPts val="0"/>
              </a:spcAft>
              <a:buSzPts val="1280"/>
              <a:buNone/>
              <a:defRPr b="1" sz="1600"/>
            </a:lvl4pPr>
            <a:lvl5pPr indent="-228600" lvl="4" marL="2286000" algn="l">
              <a:spcBef>
                <a:spcPts val="1000"/>
              </a:spcBef>
              <a:spcAft>
                <a:spcPts val="0"/>
              </a:spcAft>
              <a:buSzPts val="1280"/>
              <a:buNone/>
              <a:defRPr b="1" sz="1600"/>
            </a:lvl5pPr>
            <a:lvl6pPr indent="-228600" lvl="5" marL="2743200" algn="l">
              <a:spcBef>
                <a:spcPts val="1000"/>
              </a:spcBef>
              <a:spcAft>
                <a:spcPts val="0"/>
              </a:spcAft>
              <a:buSzPts val="1280"/>
              <a:buNone/>
              <a:defRPr b="1" sz="1600"/>
            </a:lvl6pPr>
            <a:lvl7pPr indent="-228600" lvl="6" marL="3200400" algn="l">
              <a:spcBef>
                <a:spcPts val="1000"/>
              </a:spcBef>
              <a:spcAft>
                <a:spcPts val="0"/>
              </a:spcAft>
              <a:buSzPts val="1280"/>
              <a:buNone/>
              <a:defRPr b="1" sz="1600"/>
            </a:lvl7pPr>
            <a:lvl8pPr indent="-228600" lvl="7" marL="3657600" algn="l">
              <a:spcBef>
                <a:spcPts val="1000"/>
              </a:spcBef>
              <a:spcAft>
                <a:spcPts val="0"/>
              </a:spcAft>
              <a:buSzPts val="1280"/>
              <a:buNone/>
              <a:defRPr b="1" sz="1600"/>
            </a:lvl8pPr>
            <a:lvl9pPr indent="-228600" lvl="8" marL="4114800" algn="l">
              <a:spcBef>
                <a:spcPts val="1000"/>
              </a:spcBef>
              <a:spcAft>
                <a:spcPts val="0"/>
              </a:spcAft>
              <a:buSzPts val="1280"/>
              <a:buNone/>
              <a:defRPr b="1" sz="1600"/>
            </a:lvl9pPr>
          </a:lstStyle>
          <a:p/>
        </p:txBody>
      </p:sp>
      <p:sp>
        <p:nvSpPr>
          <p:cNvPr id="80" name="Google Shape;80;p6"/>
          <p:cNvSpPr txBox="1"/>
          <p:nvPr>
            <p:ph idx="4" type="body"/>
          </p:nvPr>
        </p:nvSpPr>
        <p:spPr>
          <a:xfrm>
            <a:off x="6208712" y="3212327"/>
            <a:ext cx="4825159" cy="2807474"/>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81" name="Google Shape;81;p6"/>
          <p:cNvSpPr txBox="1"/>
          <p:nvPr>
            <p:ph idx="10" type="dt"/>
          </p:nvPr>
        </p:nvSpPr>
        <p:spPr>
          <a:xfrm>
            <a:off x="10650938" y="6394407"/>
            <a:ext cx="990599" cy="304799"/>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6"/>
          <p:cNvSpPr txBox="1"/>
          <p:nvPr>
            <p:ph idx="11" type="ftr"/>
          </p:nvPr>
        </p:nvSpPr>
        <p:spPr>
          <a:xfrm>
            <a:off x="561110" y="6391839"/>
            <a:ext cx="3859795" cy="304801"/>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6"/>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84" name="Shape 84"/>
        <p:cNvGrpSpPr/>
        <p:nvPr/>
      </p:nvGrpSpPr>
      <p:grpSpPr>
        <a:xfrm>
          <a:off x="0" y="0"/>
          <a:ext cx="0" cy="0"/>
          <a:chOff x="0" y="0"/>
          <a:chExt cx="0" cy="0"/>
        </a:xfrm>
      </p:grpSpPr>
      <p:sp>
        <p:nvSpPr>
          <p:cNvPr id="85" name="Google Shape;85;p7"/>
          <p:cNvSpPr txBox="1"/>
          <p:nvPr>
            <p:ph type="title"/>
          </p:nvPr>
        </p:nvSpPr>
        <p:spPr>
          <a:xfrm>
            <a:off x="1154954" y="947920"/>
            <a:ext cx="8761413" cy="72848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6" name="Google Shape;86;p7"/>
          <p:cNvSpPr txBox="1"/>
          <p:nvPr>
            <p:ph idx="10" type="dt"/>
          </p:nvPr>
        </p:nvSpPr>
        <p:spPr>
          <a:xfrm>
            <a:off x="10650938" y="6394407"/>
            <a:ext cx="990599" cy="304799"/>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7" name="Google Shape;87;p7"/>
          <p:cNvSpPr txBox="1"/>
          <p:nvPr>
            <p:ph idx="11" type="ftr"/>
          </p:nvPr>
        </p:nvSpPr>
        <p:spPr>
          <a:xfrm>
            <a:off x="561110" y="6391839"/>
            <a:ext cx="3859795" cy="304801"/>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8" name="Google Shape;88;p7"/>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type="blank">
  <p:cSld name="BLANK">
    <p:spTree>
      <p:nvGrpSpPr>
        <p:cNvPr id="89" name="Shape 89"/>
        <p:cNvGrpSpPr/>
        <p:nvPr/>
      </p:nvGrpSpPr>
      <p:grpSpPr>
        <a:xfrm>
          <a:off x="0" y="0"/>
          <a:ext cx="0" cy="0"/>
          <a:chOff x="0" y="0"/>
          <a:chExt cx="0" cy="0"/>
        </a:xfrm>
      </p:grpSpPr>
      <p:sp>
        <p:nvSpPr>
          <p:cNvPr id="90" name="Google Shape;90;p8"/>
          <p:cNvSpPr txBox="1"/>
          <p:nvPr>
            <p:ph idx="10" type="dt"/>
          </p:nvPr>
        </p:nvSpPr>
        <p:spPr>
          <a:xfrm>
            <a:off x="10650938" y="6394407"/>
            <a:ext cx="990599" cy="304799"/>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1" name="Google Shape;91;p8"/>
          <p:cNvSpPr txBox="1"/>
          <p:nvPr>
            <p:ph idx="11" type="ftr"/>
          </p:nvPr>
        </p:nvSpPr>
        <p:spPr>
          <a:xfrm>
            <a:off x="561110" y="6391839"/>
            <a:ext cx="3859795" cy="304801"/>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2" name="Google Shape;92;p8"/>
          <p:cNvSpPr/>
          <p:nvPr/>
        </p:nvSpPr>
        <p:spPr>
          <a:xfrm>
            <a:off x="10443728" y="0"/>
            <a:ext cx="685800" cy="1143000"/>
          </a:xfrm>
          <a:prstGeom prst="rect">
            <a:avLst/>
          </a:prstGeom>
          <a:solidFill>
            <a:schemeClr val="accent1"/>
          </a:solidFill>
          <a:ln>
            <a:noFill/>
          </a:ln>
          <a:effectLst>
            <a:outerShdw blurRad="38100" rotWithShape="0" dir="5400000" dist="25400">
              <a:srgbClr val="000000">
                <a:alpha val="4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8"/>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showMasterSp="0" type="objTx">
  <p:cSld name="OBJECT_WITH_CAPTION_TEXT">
    <p:spTree>
      <p:nvGrpSpPr>
        <p:cNvPr id="94" name="Shape 94"/>
        <p:cNvGrpSpPr/>
        <p:nvPr/>
      </p:nvGrpSpPr>
      <p:grpSpPr>
        <a:xfrm>
          <a:off x="0" y="0"/>
          <a:ext cx="0" cy="0"/>
          <a:chOff x="0" y="0"/>
          <a:chExt cx="0" cy="0"/>
        </a:xfrm>
      </p:grpSpPr>
      <p:grpSp>
        <p:nvGrpSpPr>
          <p:cNvPr id="95" name="Google Shape;95;p9"/>
          <p:cNvGrpSpPr/>
          <p:nvPr/>
        </p:nvGrpSpPr>
        <p:grpSpPr>
          <a:xfrm>
            <a:off x="0" y="0"/>
            <a:ext cx="12192000" cy="6858000"/>
            <a:chOff x="0" y="0"/>
            <a:chExt cx="12192000" cy="6858000"/>
          </a:xfrm>
        </p:grpSpPr>
        <p:sp>
          <p:nvSpPr>
            <p:cNvPr id="96" name="Google Shape;96;p9"/>
            <p:cNvSpPr/>
            <p:nvPr/>
          </p:nvSpPr>
          <p:spPr>
            <a:xfrm>
              <a:off x="0" y="0"/>
              <a:ext cx="12192000" cy="6858000"/>
            </a:xfrm>
            <a:prstGeom prst="rect">
              <a:avLst/>
            </a:prstGeom>
            <a:blipFill rotWithShape="1">
              <a:blip r:embed="rId2">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9"/>
            <p:cNvSpPr/>
            <p:nvPr/>
          </p:nvSpPr>
          <p:spPr>
            <a:xfrm>
              <a:off x="8609012" y="5867400"/>
              <a:ext cx="990600" cy="990600"/>
            </a:xfrm>
            <a:prstGeom prst="ellipse">
              <a:avLst/>
            </a:prstGeom>
            <a:gradFill>
              <a:gsLst>
                <a:gs pos="0">
                  <a:srgbClr val="8EBBD2">
                    <a:alpha val="13725"/>
                  </a:srgbClr>
                </a:gs>
                <a:gs pos="36000">
                  <a:srgbClr val="8EBBD2">
                    <a:alpha val="6666"/>
                  </a:srgbClr>
                </a:gs>
                <a:gs pos="66000">
                  <a:srgbClr val="8EBBD2">
                    <a:alpha val="0"/>
                  </a:srgbClr>
                </a:gs>
                <a:gs pos="100000">
                  <a:srgbClr val="8EBBD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9"/>
            <p:cNvSpPr/>
            <p:nvPr/>
          </p:nvSpPr>
          <p:spPr>
            <a:xfrm>
              <a:off x="8609012" y="1676400"/>
              <a:ext cx="2819400" cy="2819400"/>
            </a:xfrm>
            <a:prstGeom prst="ellipse">
              <a:avLst/>
            </a:prstGeom>
            <a:gradFill>
              <a:gsLst>
                <a:gs pos="0">
                  <a:srgbClr val="8EBBD2">
                    <a:alpha val="6666"/>
                  </a:srgbClr>
                </a:gs>
                <a:gs pos="36000">
                  <a:srgbClr val="8EBBD2">
                    <a:alpha val="5882"/>
                  </a:srgbClr>
                </a:gs>
                <a:gs pos="69000">
                  <a:srgbClr val="8EBBD2">
                    <a:alpha val="0"/>
                  </a:srgbClr>
                </a:gs>
                <a:gs pos="100000">
                  <a:srgbClr val="8EBBD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9"/>
            <p:cNvSpPr/>
            <p:nvPr/>
          </p:nvSpPr>
          <p:spPr>
            <a:xfrm>
              <a:off x="7999412" y="1587"/>
              <a:ext cx="1600200" cy="1600200"/>
            </a:xfrm>
            <a:prstGeom prst="ellipse">
              <a:avLst/>
            </a:prstGeom>
            <a:gradFill>
              <a:gsLst>
                <a:gs pos="0">
                  <a:srgbClr val="FAC867">
                    <a:alpha val="13725"/>
                  </a:srgbClr>
                </a:gs>
                <a:gs pos="36000">
                  <a:srgbClr val="FAC867">
                    <a:alpha val="6666"/>
                  </a:srgbClr>
                </a:gs>
                <a:gs pos="73000">
                  <a:srgbClr val="FAC867">
                    <a:alpha val="0"/>
                  </a:srgbClr>
                </a:gs>
                <a:gs pos="100000">
                  <a:srgbClr val="FAC86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9"/>
            <p:cNvSpPr/>
            <p:nvPr/>
          </p:nvSpPr>
          <p:spPr>
            <a:xfrm>
              <a:off x="0" y="2895600"/>
              <a:ext cx="2362200" cy="2362200"/>
            </a:xfrm>
            <a:prstGeom prst="ellipse">
              <a:avLst/>
            </a:prstGeom>
            <a:gradFill>
              <a:gsLst>
                <a:gs pos="0">
                  <a:srgbClr val="8EBBD2">
                    <a:alpha val="7843"/>
                  </a:srgbClr>
                </a:gs>
                <a:gs pos="36000">
                  <a:srgbClr val="8EBBD2">
                    <a:alpha val="7843"/>
                  </a:srgbClr>
                </a:gs>
                <a:gs pos="72000">
                  <a:srgbClr val="8EBBD2">
                    <a:alpha val="0"/>
                  </a:srgbClr>
                </a:gs>
                <a:gs pos="100000">
                  <a:srgbClr val="8EBBD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9"/>
            <p:cNvSpPr/>
            <p:nvPr/>
          </p:nvSpPr>
          <p:spPr>
            <a:xfrm>
              <a:off x="0" y="2667000"/>
              <a:ext cx="4191000" cy="4191000"/>
            </a:xfrm>
            <a:prstGeom prst="ellipse">
              <a:avLst/>
            </a:prstGeom>
            <a:gradFill>
              <a:gsLst>
                <a:gs pos="0">
                  <a:srgbClr val="FAC867">
                    <a:alpha val="10980"/>
                  </a:srgbClr>
                </a:gs>
                <a:gs pos="36000">
                  <a:srgbClr val="FAC867">
                    <a:alpha val="9803"/>
                  </a:srgbClr>
                </a:gs>
                <a:gs pos="75000">
                  <a:srgbClr val="FAC867">
                    <a:alpha val="0"/>
                  </a:srgbClr>
                </a:gs>
                <a:gs pos="100000">
                  <a:srgbClr val="FAC86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9"/>
            <p:cNvSpPr/>
            <p:nvPr/>
          </p:nvSpPr>
          <p:spPr>
            <a:xfrm>
              <a:off x="8609012" y="5865239"/>
              <a:ext cx="990600" cy="990600"/>
            </a:xfrm>
            <a:prstGeom prst="ellipse">
              <a:avLst/>
            </a:prstGeom>
            <a:gradFill>
              <a:gsLst>
                <a:gs pos="0">
                  <a:srgbClr val="FAC867">
                    <a:alpha val="9803"/>
                  </a:srgbClr>
                </a:gs>
                <a:gs pos="31000">
                  <a:srgbClr val="FAC867">
                    <a:alpha val="4705"/>
                  </a:srgbClr>
                </a:gs>
                <a:gs pos="66000">
                  <a:srgbClr val="FAC867">
                    <a:alpha val="0"/>
                  </a:srgbClr>
                </a:gs>
                <a:gs pos="100000">
                  <a:srgbClr val="FAC86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9"/>
            <p:cNvSpPr/>
            <p:nvPr/>
          </p:nvSpPr>
          <p:spPr>
            <a:xfrm rot="-5400000">
              <a:off x="2229377" y="2801721"/>
              <a:ext cx="6053670" cy="1254558"/>
            </a:xfrm>
            <a:custGeom>
              <a:rect b="b" l="l" r="r" t="t"/>
              <a:pathLst>
                <a:path extrusionOk="0" h="8000" w="10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lt1"/>
            </a:solidFill>
            <a:ln>
              <a:noFill/>
            </a:ln>
          </p:spPr>
        </p:sp>
        <p:sp>
          <p:nvSpPr>
            <p:cNvPr id="104" name="Google Shape;104;p9"/>
            <p:cNvSpPr/>
            <p:nvPr/>
          </p:nvSpPr>
          <p:spPr>
            <a:xfrm rot="-5677511">
              <a:off x="3140485" y="1826078"/>
              <a:ext cx="3299407" cy="440924"/>
            </a:xfrm>
            <a:custGeom>
              <a:rect b="b" l="l" r="r" t="t"/>
              <a:pathLst>
                <a:path extrusionOk="0" h="5291" w="1000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9"/>
            <p:cNvSpPr/>
            <p:nvPr/>
          </p:nvSpPr>
          <p:spPr>
            <a:xfrm>
              <a:off x="5713412" y="402165"/>
              <a:ext cx="6055253" cy="605367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9"/>
            <p:cNvSpPr/>
            <p:nvPr/>
          </p:nvSpPr>
          <p:spPr>
            <a:xfrm>
              <a:off x="0" y="1587"/>
              <a:ext cx="12192000" cy="6856413"/>
            </a:xfrm>
            <a:custGeom>
              <a:rect b="b" l="l" r="r" t="t"/>
              <a:pathLst>
                <a:path extrusionOk="0" h="8638" w="15356">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107" name="Google Shape;107;p9"/>
          <p:cNvSpPr txBox="1"/>
          <p:nvPr>
            <p:ph type="title"/>
          </p:nvPr>
        </p:nvSpPr>
        <p:spPr>
          <a:xfrm>
            <a:off x="1154954" y="1295400"/>
            <a:ext cx="2793158" cy="160020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Clr>
                <a:schemeClr val="lt2"/>
              </a:buClr>
              <a:buSzPts val="2400"/>
              <a:buFont typeface="Century Gothic"/>
              <a:buNone/>
              <a:defRPr b="0" sz="2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8" name="Google Shape;108;p9"/>
          <p:cNvSpPr txBox="1"/>
          <p:nvPr>
            <p:ph idx="1" type="body"/>
          </p:nvPr>
        </p:nvSpPr>
        <p:spPr>
          <a:xfrm>
            <a:off x="5781146" y="1447800"/>
            <a:ext cx="5190065" cy="4572000"/>
          </a:xfrm>
          <a:prstGeom prst="rect">
            <a:avLst/>
          </a:prstGeom>
          <a:noFill/>
          <a:ln>
            <a:noFill/>
          </a:ln>
        </p:spPr>
        <p:txBody>
          <a:bodyPr anchorCtr="0" anchor="ctr"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109" name="Google Shape;109;p9"/>
          <p:cNvSpPr txBox="1"/>
          <p:nvPr>
            <p:ph idx="2" type="body"/>
          </p:nvPr>
        </p:nvSpPr>
        <p:spPr>
          <a:xfrm>
            <a:off x="1154955" y="3129280"/>
            <a:ext cx="2793158" cy="2895599"/>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120"/>
              <a:buNone/>
              <a:defRPr sz="1400">
                <a:solidFill>
                  <a:schemeClr val="accent1"/>
                </a:solidFill>
              </a:defRPr>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sp>
        <p:nvSpPr>
          <p:cNvPr id="110" name="Google Shape;110;p9"/>
          <p:cNvSpPr txBox="1"/>
          <p:nvPr>
            <p:ph idx="10" type="dt"/>
          </p:nvPr>
        </p:nvSpPr>
        <p:spPr>
          <a:xfrm>
            <a:off x="10650938" y="6394407"/>
            <a:ext cx="990599" cy="304799"/>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1" name="Google Shape;111;p9"/>
          <p:cNvSpPr txBox="1"/>
          <p:nvPr>
            <p:ph idx="11" type="ftr"/>
          </p:nvPr>
        </p:nvSpPr>
        <p:spPr>
          <a:xfrm>
            <a:off x="561110" y="6391839"/>
            <a:ext cx="3859795" cy="304801"/>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2" name="Google Shape;112;p9"/>
          <p:cNvSpPr/>
          <p:nvPr/>
        </p:nvSpPr>
        <p:spPr>
          <a:xfrm>
            <a:off x="10443728" y="0"/>
            <a:ext cx="685800" cy="1143000"/>
          </a:xfrm>
          <a:prstGeom prst="rect">
            <a:avLst/>
          </a:prstGeom>
          <a:solidFill>
            <a:schemeClr val="accent1"/>
          </a:solidFill>
          <a:ln>
            <a:noFill/>
          </a:ln>
          <a:effectLst>
            <a:outerShdw blurRad="38100" rotWithShape="0" dir="5400000" dist="25400">
              <a:srgbClr val="000000">
                <a:alpha val="4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9"/>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showMasterSp="0" type="picTx">
  <p:cSld name="PICTURE_WITH_CAPTION_TEXT">
    <p:spTree>
      <p:nvGrpSpPr>
        <p:cNvPr id="114" name="Shape 114"/>
        <p:cNvGrpSpPr/>
        <p:nvPr/>
      </p:nvGrpSpPr>
      <p:grpSpPr>
        <a:xfrm>
          <a:off x="0" y="0"/>
          <a:ext cx="0" cy="0"/>
          <a:chOff x="0" y="0"/>
          <a:chExt cx="0" cy="0"/>
        </a:xfrm>
      </p:grpSpPr>
      <p:grpSp>
        <p:nvGrpSpPr>
          <p:cNvPr id="115" name="Google Shape;115;p10"/>
          <p:cNvGrpSpPr/>
          <p:nvPr/>
        </p:nvGrpSpPr>
        <p:grpSpPr>
          <a:xfrm>
            <a:off x="0" y="0"/>
            <a:ext cx="12192000" cy="6858000"/>
            <a:chOff x="0" y="0"/>
            <a:chExt cx="12192000" cy="6858000"/>
          </a:xfrm>
        </p:grpSpPr>
        <p:sp>
          <p:nvSpPr>
            <p:cNvPr id="116" name="Google Shape;116;p10"/>
            <p:cNvSpPr/>
            <p:nvPr/>
          </p:nvSpPr>
          <p:spPr>
            <a:xfrm>
              <a:off x="0" y="0"/>
              <a:ext cx="12192000" cy="6858000"/>
            </a:xfrm>
            <a:prstGeom prst="rect">
              <a:avLst/>
            </a:prstGeom>
            <a:blipFill rotWithShape="1">
              <a:blip r:embed="rId2">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0"/>
            <p:cNvSpPr/>
            <p:nvPr/>
          </p:nvSpPr>
          <p:spPr>
            <a:xfrm>
              <a:off x="8609012" y="5867400"/>
              <a:ext cx="990600" cy="990600"/>
            </a:xfrm>
            <a:prstGeom prst="ellipse">
              <a:avLst/>
            </a:prstGeom>
            <a:gradFill>
              <a:gsLst>
                <a:gs pos="0">
                  <a:srgbClr val="8EBBD2">
                    <a:alpha val="13725"/>
                  </a:srgbClr>
                </a:gs>
                <a:gs pos="36000">
                  <a:srgbClr val="8EBBD2">
                    <a:alpha val="6666"/>
                  </a:srgbClr>
                </a:gs>
                <a:gs pos="66000">
                  <a:srgbClr val="8EBBD2">
                    <a:alpha val="0"/>
                  </a:srgbClr>
                </a:gs>
                <a:gs pos="100000">
                  <a:srgbClr val="8EBBD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0"/>
            <p:cNvSpPr/>
            <p:nvPr/>
          </p:nvSpPr>
          <p:spPr>
            <a:xfrm>
              <a:off x="8609012" y="1676400"/>
              <a:ext cx="2819400" cy="2819400"/>
            </a:xfrm>
            <a:prstGeom prst="ellipse">
              <a:avLst/>
            </a:prstGeom>
            <a:gradFill>
              <a:gsLst>
                <a:gs pos="0">
                  <a:srgbClr val="8EBBD2">
                    <a:alpha val="6666"/>
                  </a:srgbClr>
                </a:gs>
                <a:gs pos="36000">
                  <a:srgbClr val="8EBBD2">
                    <a:alpha val="5882"/>
                  </a:srgbClr>
                </a:gs>
                <a:gs pos="69000">
                  <a:srgbClr val="8EBBD2">
                    <a:alpha val="0"/>
                  </a:srgbClr>
                </a:gs>
                <a:gs pos="100000">
                  <a:srgbClr val="8EBBD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10"/>
            <p:cNvSpPr/>
            <p:nvPr/>
          </p:nvSpPr>
          <p:spPr>
            <a:xfrm>
              <a:off x="7999412" y="1587"/>
              <a:ext cx="1600200" cy="1600200"/>
            </a:xfrm>
            <a:prstGeom prst="ellipse">
              <a:avLst/>
            </a:prstGeom>
            <a:gradFill>
              <a:gsLst>
                <a:gs pos="0">
                  <a:srgbClr val="FAC867">
                    <a:alpha val="13725"/>
                  </a:srgbClr>
                </a:gs>
                <a:gs pos="36000">
                  <a:srgbClr val="FAC867">
                    <a:alpha val="6666"/>
                  </a:srgbClr>
                </a:gs>
                <a:gs pos="73000">
                  <a:srgbClr val="FAC867">
                    <a:alpha val="0"/>
                  </a:srgbClr>
                </a:gs>
                <a:gs pos="100000">
                  <a:srgbClr val="FAC86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10"/>
            <p:cNvSpPr/>
            <p:nvPr/>
          </p:nvSpPr>
          <p:spPr>
            <a:xfrm>
              <a:off x="0" y="2895600"/>
              <a:ext cx="2362200" cy="2362200"/>
            </a:xfrm>
            <a:prstGeom prst="ellipse">
              <a:avLst/>
            </a:prstGeom>
            <a:gradFill>
              <a:gsLst>
                <a:gs pos="0">
                  <a:srgbClr val="8EBBD2">
                    <a:alpha val="7843"/>
                  </a:srgbClr>
                </a:gs>
                <a:gs pos="36000">
                  <a:srgbClr val="8EBBD2">
                    <a:alpha val="7843"/>
                  </a:srgbClr>
                </a:gs>
                <a:gs pos="72000">
                  <a:srgbClr val="8EBBD2">
                    <a:alpha val="0"/>
                  </a:srgbClr>
                </a:gs>
                <a:gs pos="100000">
                  <a:srgbClr val="8EBBD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10"/>
            <p:cNvSpPr/>
            <p:nvPr/>
          </p:nvSpPr>
          <p:spPr>
            <a:xfrm>
              <a:off x="0" y="2667000"/>
              <a:ext cx="4191000" cy="4191000"/>
            </a:xfrm>
            <a:prstGeom prst="ellipse">
              <a:avLst/>
            </a:prstGeom>
            <a:gradFill>
              <a:gsLst>
                <a:gs pos="0">
                  <a:srgbClr val="FAC867">
                    <a:alpha val="10980"/>
                  </a:srgbClr>
                </a:gs>
                <a:gs pos="36000">
                  <a:srgbClr val="FAC867">
                    <a:alpha val="9803"/>
                  </a:srgbClr>
                </a:gs>
                <a:gs pos="75000">
                  <a:srgbClr val="FAC867">
                    <a:alpha val="0"/>
                  </a:srgbClr>
                </a:gs>
                <a:gs pos="100000">
                  <a:srgbClr val="FAC86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10"/>
            <p:cNvSpPr/>
            <p:nvPr/>
          </p:nvSpPr>
          <p:spPr>
            <a:xfrm>
              <a:off x="8609012" y="5865239"/>
              <a:ext cx="990600" cy="990600"/>
            </a:xfrm>
            <a:prstGeom prst="ellipse">
              <a:avLst/>
            </a:prstGeom>
            <a:gradFill>
              <a:gsLst>
                <a:gs pos="0">
                  <a:srgbClr val="FAC867">
                    <a:alpha val="9803"/>
                  </a:srgbClr>
                </a:gs>
                <a:gs pos="31000">
                  <a:srgbClr val="FAC867">
                    <a:alpha val="4705"/>
                  </a:srgbClr>
                </a:gs>
                <a:gs pos="66000">
                  <a:srgbClr val="FAC867">
                    <a:alpha val="0"/>
                  </a:srgbClr>
                </a:gs>
                <a:gs pos="100000">
                  <a:srgbClr val="FAC86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10"/>
            <p:cNvSpPr/>
            <p:nvPr/>
          </p:nvSpPr>
          <p:spPr>
            <a:xfrm rot="-5677511">
              <a:off x="4203594" y="1826078"/>
              <a:ext cx="3299407" cy="440924"/>
            </a:xfrm>
            <a:custGeom>
              <a:rect b="b" l="l" r="r" t="t"/>
              <a:pathLst>
                <a:path extrusionOk="0" h="5291" w="1000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10"/>
            <p:cNvSpPr/>
            <p:nvPr/>
          </p:nvSpPr>
          <p:spPr>
            <a:xfrm rot="-5400000">
              <a:off x="3295432" y="2801721"/>
              <a:ext cx="6053670" cy="1254558"/>
            </a:xfrm>
            <a:custGeom>
              <a:rect b="b" l="l" r="r" t="t"/>
              <a:pathLst>
                <a:path extrusionOk="0" h="8000" w="10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lt1"/>
            </a:solidFill>
            <a:ln>
              <a:noFill/>
            </a:ln>
          </p:spPr>
        </p:sp>
        <p:sp>
          <p:nvSpPr>
            <p:cNvPr id="125" name="Google Shape;125;p10"/>
            <p:cNvSpPr/>
            <p:nvPr/>
          </p:nvSpPr>
          <p:spPr>
            <a:xfrm>
              <a:off x="6172200" y="402165"/>
              <a:ext cx="5596465" cy="605367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10"/>
            <p:cNvSpPr/>
            <p:nvPr/>
          </p:nvSpPr>
          <p:spPr>
            <a:xfrm>
              <a:off x="0" y="1587"/>
              <a:ext cx="12192000" cy="6856413"/>
            </a:xfrm>
            <a:custGeom>
              <a:rect b="b" l="l" r="r" t="t"/>
              <a:pathLst>
                <a:path extrusionOk="0" h="8638" w="15356">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127" name="Google Shape;127;p10"/>
          <p:cNvSpPr txBox="1"/>
          <p:nvPr>
            <p:ph type="title"/>
          </p:nvPr>
        </p:nvSpPr>
        <p:spPr>
          <a:xfrm>
            <a:off x="1153907" y="1693332"/>
            <a:ext cx="3860259" cy="173566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lt2"/>
              </a:buClr>
              <a:buSzPts val="3600"/>
              <a:buFont typeface="Century Gothic"/>
              <a:buNone/>
              <a:defRPr b="0" sz="36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8" name="Google Shape;128;p10"/>
          <p:cNvSpPr/>
          <p:nvPr>
            <p:ph idx="2" type="pic"/>
          </p:nvPr>
        </p:nvSpPr>
        <p:spPr>
          <a:xfrm>
            <a:off x="6547872" y="1143000"/>
            <a:ext cx="3227192" cy="4572000"/>
          </a:xfrm>
          <a:prstGeom prst="roundRect">
            <a:avLst>
              <a:gd fmla="val 1858" name="adj"/>
            </a:avLst>
          </a:prstGeom>
          <a:noFill/>
          <a:ln>
            <a:noFill/>
          </a:ln>
          <a:effectLst>
            <a:outerShdw blurRad="50800" rotWithShape="0" algn="tl" dir="5400000" dist="50800">
              <a:srgbClr val="000000">
                <a:alpha val="42745"/>
              </a:srgbClr>
            </a:outerShdw>
          </a:effectLst>
        </p:spPr>
      </p:sp>
      <p:sp>
        <p:nvSpPr>
          <p:cNvPr id="129" name="Google Shape;129;p10"/>
          <p:cNvSpPr txBox="1"/>
          <p:nvPr>
            <p:ph idx="1" type="body"/>
          </p:nvPr>
        </p:nvSpPr>
        <p:spPr>
          <a:xfrm>
            <a:off x="1154955" y="3657600"/>
            <a:ext cx="3859212" cy="1371600"/>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120"/>
              <a:buNone/>
              <a:defRPr sz="1400">
                <a:solidFill>
                  <a:schemeClr val="accent1"/>
                </a:solidFill>
              </a:defRPr>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sp>
        <p:nvSpPr>
          <p:cNvPr id="130" name="Google Shape;130;p10"/>
          <p:cNvSpPr txBox="1"/>
          <p:nvPr>
            <p:ph idx="10" type="dt"/>
          </p:nvPr>
        </p:nvSpPr>
        <p:spPr>
          <a:xfrm>
            <a:off x="10650938" y="6394407"/>
            <a:ext cx="990599" cy="304799"/>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1" name="Google Shape;131;p10"/>
          <p:cNvSpPr txBox="1"/>
          <p:nvPr>
            <p:ph idx="11" type="ftr"/>
          </p:nvPr>
        </p:nvSpPr>
        <p:spPr>
          <a:xfrm>
            <a:off x="561110" y="6391839"/>
            <a:ext cx="3859795" cy="304801"/>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2" name="Google Shape;132;p10"/>
          <p:cNvSpPr/>
          <p:nvPr/>
        </p:nvSpPr>
        <p:spPr>
          <a:xfrm>
            <a:off x="10443728" y="0"/>
            <a:ext cx="685800" cy="1143000"/>
          </a:xfrm>
          <a:prstGeom prst="rect">
            <a:avLst/>
          </a:prstGeom>
          <a:solidFill>
            <a:schemeClr val="accent1"/>
          </a:solidFill>
          <a:ln>
            <a:noFill/>
          </a:ln>
          <a:effectLst>
            <a:outerShdw blurRad="38100" rotWithShape="0" dir="5400000" dist="25400">
              <a:srgbClr val="000000">
                <a:alpha val="4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10"/>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2.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5" Type="http://schemas.openxmlformats.org/officeDocument/2006/relationships/slideLayout" Target="../slideLayouts/slideLayout4.xml"/><Relationship Id="rId19" Type="http://schemas.openxmlformats.org/officeDocument/2006/relationships/theme" Target="../theme/theme1.xml"/><Relationship Id="rId6" Type="http://schemas.openxmlformats.org/officeDocument/2006/relationships/slideLayout" Target="../slideLayouts/slideLayout5.xml"/><Relationship Id="rId18" Type="http://schemas.openxmlformats.org/officeDocument/2006/relationships/slideLayout" Target="../slideLayouts/slideLayout17.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grpSp>
        <p:nvGrpSpPr>
          <p:cNvPr id="10" name="Google Shape;10;p1"/>
          <p:cNvGrpSpPr/>
          <p:nvPr/>
        </p:nvGrpSpPr>
        <p:grpSpPr>
          <a:xfrm>
            <a:off x="0" y="0"/>
            <a:ext cx="12192000" cy="6858000"/>
            <a:chOff x="0" y="0"/>
            <a:chExt cx="12192000" cy="6858000"/>
          </a:xfrm>
        </p:grpSpPr>
        <p:sp>
          <p:nvSpPr>
            <p:cNvPr id="11" name="Google Shape;11;p1"/>
            <p:cNvSpPr/>
            <p:nvPr/>
          </p:nvSpPr>
          <p:spPr>
            <a:xfrm>
              <a:off x="0" y="0"/>
              <a:ext cx="12192000" cy="6858000"/>
            </a:xfrm>
            <a:prstGeom prst="rect">
              <a:avLst/>
            </a:prstGeom>
            <a:blipFill rotWithShape="1">
              <a:blip r:embed="rId1">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1"/>
            <p:cNvSpPr/>
            <p:nvPr/>
          </p:nvSpPr>
          <p:spPr>
            <a:xfrm>
              <a:off x="8609012" y="5867400"/>
              <a:ext cx="990600" cy="990600"/>
            </a:xfrm>
            <a:prstGeom prst="ellipse">
              <a:avLst/>
            </a:prstGeom>
            <a:gradFill>
              <a:gsLst>
                <a:gs pos="0">
                  <a:srgbClr val="8EBBD2">
                    <a:alpha val="13725"/>
                  </a:srgbClr>
                </a:gs>
                <a:gs pos="36000">
                  <a:srgbClr val="8EBBD2">
                    <a:alpha val="6666"/>
                  </a:srgbClr>
                </a:gs>
                <a:gs pos="66000">
                  <a:srgbClr val="8EBBD2">
                    <a:alpha val="0"/>
                  </a:srgbClr>
                </a:gs>
                <a:gs pos="100000">
                  <a:srgbClr val="8EBBD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1"/>
            <p:cNvSpPr/>
            <p:nvPr/>
          </p:nvSpPr>
          <p:spPr>
            <a:xfrm>
              <a:off x="8609012" y="1676400"/>
              <a:ext cx="2819400" cy="2819400"/>
            </a:xfrm>
            <a:prstGeom prst="ellipse">
              <a:avLst/>
            </a:prstGeom>
            <a:gradFill>
              <a:gsLst>
                <a:gs pos="0">
                  <a:srgbClr val="8EBBD2">
                    <a:alpha val="6666"/>
                  </a:srgbClr>
                </a:gs>
                <a:gs pos="36000">
                  <a:srgbClr val="8EBBD2">
                    <a:alpha val="5882"/>
                  </a:srgbClr>
                </a:gs>
                <a:gs pos="69000">
                  <a:srgbClr val="8EBBD2">
                    <a:alpha val="0"/>
                  </a:srgbClr>
                </a:gs>
                <a:gs pos="100000">
                  <a:srgbClr val="8EBBD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1"/>
            <p:cNvSpPr/>
            <p:nvPr/>
          </p:nvSpPr>
          <p:spPr>
            <a:xfrm>
              <a:off x="7999412" y="1587"/>
              <a:ext cx="1600200" cy="1600200"/>
            </a:xfrm>
            <a:prstGeom prst="ellipse">
              <a:avLst/>
            </a:prstGeom>
            <a:gradFill>
              <a:gsLst>
                <a:gs pos="0">
                  <a:srgbClr val="FAC867">
                    <a:alpha val="13725"/>
                  </a:srgbClr>
                </a:gs>
                <a:gs pos="36000">
                  <a:srgbClr val="FAC867">
                    <a:alpha val="6666"/>
                  </a:srgbClr>
                </a:gs>
                <a:gs pos="73000">
                  <a:srgbClr val="FAC867">
                    <a:alpha val="0"/>
                  </a:srgbClr>
                </a:gs>
                <a:gs pos="100000">
                  <a:srgbClr val="FAC86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1"/>
            <p:cNvSpPr/>
            <p:nvPr/>
          </p:nvSpPr>
          <p:spPr>
            <a:xfrm>
              <a:off x="0" y="2895600"/>
              <a:ext cx="2362200" cy="2362200"/>
            </a:xfrm>
            <a:prstGeom prst="ellipse">
              <a:avLst/>
            </a:prstGeom>
            <a:gradFill>
              <a:gsLst>
                <a:gs pos="0">
                  <a:srgbClr val="8EBBD2">
                    <a:alpha val="7843"/>
                  </a:srgbClr>
                </a:gs>
                <a:gs pos="36000">
                  <a:srgbClr val="8EBBD2">
                    <a:alpha val="7843"/>
                  </a:srgbClr>
                </a:gs>
                <a:gs pos="72000">
                  <a:srgbClr val="8EBBD2">
                    <a:alpha val="0"/>
                  </a:srgbClr>
                </a:gs>
                <a:gs pos="100000">
                  <a:srgbClr val="8EBBD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1"/>
            <p:cNvSpPr/>
            <p:nvPr/>
          </p:nvSpPr>
          <p:spPr>
            <a:xfrm>
              <a:off x="0" y="2667000"/>
              <a:ext cx="4191000" cy="4191000"/>
            </a:xfrm>
            <a:prstGeom prst="ellipse">
              <a:avLst/>
            </a:prstGeom>
            <a:gradFill>
              <a:gsLst>
                <a:gs pos="0">
                  <a:srgbClr val="FAC867">
                    <a:alpha val="10980"/>
                  </a:srgbClr>
                </a:gs>
                <a:gs pos="36000">
                  <a:srgbClr val="FAC867">
                    <a:alpha val="9803"/>
                  </a:srgbClr>
                </a:gs>
                <a:gs pos="75000">
                  <a:srgbClr val="FAC867">
                    <a:alpha val="0"/>
                  </a:srgbClr>
                </a:gs>
                <a:gs pos="100000">
                  <a:srgbClr val="FAC86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1"/>
            <p:cNvSpPr/>
            <p:nvPr/>
          </p:nvSpPr>
          <p:spPr>
            <a:xfrm>
              <a:off x="8609012" y="5865239"/>
              <a:ext cx="990600" cy="990600"/>
            </a:xfrm>
            <a:prstGeom prst="ellipse">
              <a:avLst/>
            </a:prstGeom>
            <a:gradFill>
              <a:gsLst>
                <a:gs pos="0">
                  <a:srgbClr val="FAC867">
                    <a:alpha val="9803"/>
                  </a:srgbClr>
                </a:gs>
                <a:gs pos="31000">
                  <a:srgbClr val="FAC867">
                    <a:alpha val="4705"/>
                  </a:srgbClr>
                </a:gs>
                <a:gs pos="66000">
                  <a:srgbClr val="FAC867">
                    <a:alpha val="0"/>
                  </a:srgbClr>
                </a:gs>
                <a:gs pos="100000">
                  <a:srgbClr val="FAC86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 name="Google Shape;18;p1"/>
            <p:cNvSpPr/>
            <p:nvPr/>
          </p:nvSpPr>
          <p:spPr>
            <a:xfrm rot="-589932">
              <a:off x="8490951" y="1797517"/>
              <a:ext cx="3299407" cy="440924"/>
            </a:xfrm>
            <a:custGeom>
              <a:rect b="b" l="l" r="r" t="t"/>
              <a:pathLst>
                <a:path extrusionOk="0" h="5291" w="1000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 name="Google Shape;19;p1"/>
            <p:cNvSpPr/>
            <p:nvPr/>
          </p:nvSpPr>
          <p:spPr>
            <a:xfrm>
              <a:off x="459506" y="1866405"/>
              <a:ext cx="11277600" cy="4533900"/>
            </a:xfrm>
            <a:custGeom>
              <a:rect b="b" l="l" r="r" t="t"/>
              <a:pathLst>
                <a:path extrusionOk="0" h="2856" w="7104">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lt1"/>
            </a:solidFill>
            <a:ln>
              <a:noFill/>
            </a:ln>
          </p:spPr>
        </p:sp>
        <p:sp>
          <p:nvSpPr>
            <p:cNvPr id="20" name="Google Shape;20;p1"/>
            <p:cNvSpPr/>
            <p:nvPr/>
          </p:nvSpPr>
          <p:spPr>
            <a:xfrm>
              <a:off x="0" y="1587"/>
              <a:ext cx="12192000" cy="6856413"/>
            </a:xfrm>
            <a:custGeom>
              <a:rect b="b" l="l" r="r" t="t"/>
              <a:pathLst>
                <a:path extrusionOk="0" h="8638" w="15356">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21" name="Google Shape;21;p1"/>
          <p:cNvSpPr txBox="1"/>
          <p:nvPr>
            <p:ph type="title"/>
          </p:nvPr>
        </p:nvSpPr>
        <p:spPr>
          <a:xfrm>
            <a:off x="1154954" y="947920"/>
            <a:ext cx="8761413" cy="72848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Clr>
                <a:schemeClr val="lt2"/>
              </a:buClr>
              <a:buSzPts val="3600"/>
              <a:buFont typeface="Century Gothic"/>
              <a:buNone/>
              <a:defRPr b="0" i="0" sz="3600" u="none" cap="none" strike="noStrike">
                <a:solidFill>
                  <a:schemeClr val="lt2"/>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2"/>
                </a:solidFill>
              </a:defRPr>
            </a:lvl2pPr>
            <a:lvl3pPr lvl="2" marR="0" rtl="0" algn="l">
              <a:spcBef>
                <a:spcPts val="0"/>
              </a:spcBef>
              <a:spcAft>
                <a:spcPts val="0"/>
              </a:spcAft>
              <a:buSzPts val="1400"/>
              <a:buNone/>
              <a:defRPr b="0" i="0" sz="1800" u="none" cap="none" strike="noStrike">
                <a:solidFill>
                  <a:schemeClr val="dk2"/>
                </a:solidFill>
              </a:defRPr>
            </a:lvl3pPr>
            <a:lvl4pPr lvl="3" marR="0" rtl="0" algn="l">
              <a:spcBef>
                <a:spcPts val="0"/>
              </a:spcBef>
              <a:spcAft>
                <a:spcPts val="0"/>
              </a:spcAft>
              <a:buSzPts val="1400"/>
              <a:buNone/>
              <a:defRPr b="0" i="0" sz="1800" u="none" cap="none" strike="noStrike">
                <a:solidFill>
                  <a:schemeClr val="dk2"/>
                </a:solidFill>
              </a:defRPr>
            </a:lvl4pPr>
            <a:lvl5pPr lvl="4" marR="0" rtl="0" algn="l">
              <a:spcBef>
                <a:spcPts val="0"/>
              </a:spcBef>
              <a:spcAft>
                <a:spcPts val="0"/>
              </a:spcAft>
              <a:buSzPts val="1400"/>
              <a:buNone/>
              <a:defRPr b="0" i="0" sz="1800" u="none" cap="none" strike="noStrike">
                <a:solidFill>
                  <a:schemeClr val="dk2"/>
                </a:solidFill>
              </a:defRPr>
            </a:lvl5pPr>
            <a:lvl6pPr lvl="5" marR="0" rtl="0" algn="l">
              <a:spcBef>
                <a:spcPts val="0"/>
              </a:spcBef>
              <a:spcAft>
                <a:spcPts val="0"/>
              </a:spcAft>
              <a:buSzPts val="1400"/>
              <a:buNone/>
              <a:defRPr b="0" i="0" sz="1800" u="none" cap="none" strike="noStrike">
                <a:solidFill>
                  <a:schemeClr val="dk2"/>
                </a:solidFill>
              </a:defRPr>
            </a:lvl6pPr>
            <a:lvl7pPr lvl="6" marR="0" rtl="0" algn="l">
              <a:spcBef>
                <a:spcPts val="0"/>
              </a:spcBef>
              <a:spcAft>
                <a:spcPts val="0"/>
              </a:spcAft>
              <a:buSzPts val="1400"/>
              <a:buNone/>
              <a:defRPr b="0" i="0" sz="1800" u="none" cap="none" strike="noStrike">
                <a:solidFill>
                  <a:schemeClr val="dk2"/>
                </a:solidFill>
              </a:defRPr>
            </a:lvl7pPr>
            <a:lvl8pPr lvl="7" marR="0" rtl="0" algn="l">
              <a:spcBef>
                <a:spcPts val="0"/>
              </a:spcBef>
              <a:spcAft>
                <a:spcPts val="0"/>
              </a:spcAft>
              <a:buSzPts val="1400"/>
              <a:buNone/>
              <a:defRPr b="0" i="0" sz="1800" u="none" cap="none" strike="noStrike">
                <a:solidFill>
                  <a:schemeClr val="dk2"/>
                </a:solidFill>
              </a:defRPr>
            </a:lvl8pPr>
            <a:lvl9pPr lvl="8" marR="0" rtl="0" algn="l">
              <a:spcBef>
                <a:spcPts val="0"/>
              </a:spcBef>
              <a:spcAft>
                <a:spcPts val="0"/>
              </a:spcAft>
              <a:buSzPts val="1400"/>
              <a:buNone/>
              <a:defRPr b="0" i="0" sz="1800" u="none" cap="none" strike="noStrike">
                <a:solidFill>
                  <a:schemeClr val="dk2"/>
                </a:solidFill>
              </a:defRPr>
            </a:lvl9pPr>
          </a:lstStyle>
          <a:p/>
        </p:txBody>
      </p:sp>
      <p:sp>
        <p:nvSpPr>
          <p:cNvPr id="22" name="Google Shape;22;p1"/>
          <p:cNvSpPr txBox="1"/>
          <p:nvPr>
            <p:ph idx="1" type="body"/>
          </p:nvPr>
        </p:nvSpPr>
        <p:spPr>
          <a:xfrm>
            <a:off x="1154954" y="2603500"/>
            <a:ext cx="8761413" cy="3416300"/>
          </a:xfrm>
          <a:prstGeom prst="rect">
            <a:avLst/>
          </a:prstGeom>
          <a:noFill/>
          <a:ln>
            <a:noFill/>
          </a:ln>
        </p:spPr>
        <p:txBody>
          <a:bodyPr anchorCtr="0" anchor="t" bIns="45700" lIns="91425" spcFirstLastPara="1" rIns="91425" wrap="square" tIns="45700">
            <a:normAutofit/>
          </a:bodyPr>
          <a:lstStyle>
            <a:lvl1pPr indent="-320040" lvl="0" marL="457200" marR="0" rtl="0" algn="l">
              <a:spcBef>
                <a:spcPts val="1000"/>
              </a:spcBef>
              <a:spcAft>
                <a:spcPts val="0"/>
              </a:spcAft>
              <a:buClr>
                <a:schemeClr val="accent1"/>
              </a:buClr>
              <a:buSzPts val="1440"/>
              <a:buFont typeface="Noto Sans Symbols"/>
              <a:buChar char="►"/>
              <a:defRPr b="0" i="0" sz="1800" u="none" cap="none" strike="noStrike">
                <a:solidFill>
                  <a:srgbClr val="3F3F3F"/>
                </a:solidFill>
                <a:latin typeface="Century Gothic"/>
                <a:ea typeface="Century Gothic"/>
                <a:cs typeface="Century Gothic"/>
                <a:sym typeface="Century Gothic"/>
              </a:defRPr>
            </a:lvl1pPr>
            <a:lvl2pPr indent="-309880" lvl="1" marL="914400" marR="0" rtl="0" algn="l">
              <a:spcBef>
                <a:spcPts val="1000"/>
              </a:spcBef>
              <a:spcAft>
                <a:spcPts val="0"/>
              </a:spcAft>
              <a:buClr>
                <a:schemeClr val="accent1"/>
              </a:buClr>
              <a:buSzPts val="1280"/>
              <a:buFont typeface="Noto Sans Symbols"/>
              <a:buChar char="►"/>
              <a:defRPr b="0" i="0" sz="1600" u="none" cap="none" strike="noStrike">
                <a:solidFill>
                  <a:srgbClr val="3F3F3F"/>
                </a:solidFill>
                <a:latin typeface="Century Gothic"/>
                <a:ea typeface="Century Gothic"/>
                <a:cs typeface="Century Gothic"/>
                <a:sym typeface="Century Gothic"/>
              </a:defRPr>
            </a:lvl2pPr>
            <a:lvl3pPr indent="-299719" lvl="2" marL="1371600" marR="0" rtl="0" algn="l">
              <a:spcBef>
                <a:spcPts val="1000"/>
              </a:spcBef>
              <a:spcAft>
                <a:spcPts val="0"/>
              </a:spcAft>
              <a:buClr>
                <a:schemeClr val="accent1"/>
              </a:buClr>
              <a:buSzPts val="1120"/>
              <a:buFont typeface="Noto Sans Symbols"/>
              <a:buChar char="►"/>
              <a:defRPr b="0" i="0" sz="1400" u="none" cap="none" strike="noStrike">
                <a:solidFill>
                  <a:srgbClr val="3F3F3F"/>
                </a:solidFill>
                <a:latin typeface="Century Gothic"/>
                <a:ea typeface="Century Gothic"/>
                <a:cs typeface="Century Gothic"/>
                <a:sym typeface="Century Gothic"/>
              </a:defRPr>
            </a:lvl3pPr>
            <a:lvl4pPr indent="-289560" lvl="3" marL="18288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Century Gothic"/>
                <a:ea typeface="Century Gothic"/>
                <a:cs typeface="Century Gothic"/>
                <a:sym typeface="Century Gothic"/>
              </a:defRPr>
            </a:lvl4pPr>
            <a:lvl5pPr indent="-289560" lvl="4" marL="22860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Century Gothic"/>
                <a:ea typeface="Century Gothic"/>
                <a:cs typeface="Century Gothic"/>
                <a:sym typeface="Century Gothic"/>
              </a:defRPr>
            </a:lvl5pPr>
            <a:lvl6pPr indent="-289560" lvl="5" marL="27432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Century Gothic"/>
                <a:ea typeface="Century Gothic"/>
                <a:cs typeface="Century Gothic"/>
                <a:sym typeface="Century Gothic"/>
              </a:defRPr>
            </a:lvl6pPr>
            <a:lvl7pPr indent="-289560" lvl="6" marL="32004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Century Gothic"/>
                <a:ea typeface="Century Gothic"/>
                <a:cs typeface="Century Gothic"/>
                <a:sym typeface="Century Gothic"/>
              </a:defRPr>
            </a:lvl7pPr>
            <a:lvl8pPr indent="-289559" lvl="7" marL="36576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Century Gothic"/>
                <a:ea typeface="Century Gothic"/>
                <a:cs typeface="Century Gothic"/>
                <a:sym typeface="Century Gothic"/>
              </a:defRPr>
            </a:lvl8pPr>
            <a:lvl9pPr indent="-289559" lvl="8" marL="41148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Century Gothic"/>
                <a:ea typeface="Century Gothic"/>
                <a:cs typeface="Century Gothic"/>
                <a:sym typeface="Century Gothic"/>
              </a:defRPr>
            </a:lvl9pPr>
          </a:lstStyle>
          <a:p/>
        </p:txBody>
      </p:sp>
      <p:sp>
        <p:nvSpPr>
          <p:cNvPr id="23" name="Google Shape;23;p1"/>
          <p:cNvSpPr txBox="1"/>
          <p:nvPr>
            <p:ph idx="11" type="ftr"/>
          </p:nvPr>
        </p:nvSpPr>
        <p:spPr>
          <a:xfrm>
            <a:off x="561110" y="6391839"/>
            <a:ext cx="3859795" cy="304801"/>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1" i="0" sz="1000" u="none" cap="none" strike="noStrike">
                <a:solidFill>
                  <a:schemeClr val="accent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24" name="Google Shape;24;p1"/>
          <p:cNvSpPr txBox="1"/>
          <p:nvPr>
            <p:ph idx="10" type="dt"/>
          </p:nvPr>
        </p:nvSpPr>
        <p:spPr>
          <a:xfrm>
            <a:off x="10650938" y="6394407"/>
            <a:ext cx="990599" cy="304799"/>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1" i="0" sz="1000" u="none" cap="none" strike="noStrike">
                <a:solidFill>
                  <a:schemeClr val="accent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25" name="Google Shape;25;p1"/>
          <p:cNvSpPr/>
          <p:nvPr/>
        </p:nvSpPr>
        <p:spPr>
          <a:xfrm>
            <a:off x="10443728" y="0"/>
            <a:ext cx="685800" cy="1143000"/>
          </a:xfrm>
          <a:prstGeom prst="rect">
            <a:avLst/>
          </a:prstGeom>
          <a:solidFill>
            <a:schemeClr val="accent1"/>
          </a:solidFill>
          <a:ln>
            <a:noFill/>
          </a:ln>
          <a:effectLst>
            <a:outerShdw blurRad="38100" rotWithShape="0" dir="5400000" dist="25400">
              <a:srgbClr val="000000">
                <a:alpha val="4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1"/>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marR="0" rtl="0" algn="ctr">
              <a:spcBef>
                <a:spcPts val="0"/>
              </a:spcBef>
              <a:buNone/>
              <a:defRPr b="0" i="0" sz="2800" u="none" cap="none" strike="noStrike">
                <a:solidFill>
                  <a:schemeClr val="lt1"/>
                </a:solidFill>
                <a:latin typeface="Century Gothic"/>
                <a:ea typeface="Century Gothic"/>
                <a:cs typeface="Century Gothic"/>
                <a:sym typeface="Century Gothic"/>
              </a:defRPr>
            </a:lvl1pPr>
            <a:lvl2pPr indent="0" lvl="1" marL="0" marR="0" rtl="0" algn="ctr">
              <a:spcBef>
                <a:spcPts val="0"/>
              </a:spcBef>
              <a:buNone/>
              <a:defRPr b="0" i="0" sz="2800" u="none" cap="none" strike="noStrike">
                <a:solidFill>
                  <a:schemeClr val="lt1"/>
                </a:solidFill>
                <a:latin typeface="Century Gothic"/>
                <a:ea typeface="Century Gothic"/>
                <a:cs typeface="Century Gothic"/>
                <a:sym typeface="Century Gothic"/>
              </a:defRPr>
            </a:lvl2pPr>
            <a:lvl3pPr indent="0" lvl="2" marL="0" marR="0" rtl="0" algn="ctr">
              <a:spcBef>
                <a:spcPts val="0"/>
              </a:spcBef>
              <a:buNone/>
              <a:defRPr b="0" i="0" sz="2800" u="none" cap="none" strike="noStrike">
                <a:solidFill>
                  <a:schemeClr val="lt1"/>
                </a:solidFill>
                <a:latin typeface="Century Gothic"/>
                <a:ea typeface="Century Gothic"/>
                <a:cs typeface="Century Gothic"/>
                <a:sym typeface="Century Gothic"/>
              </a:defRPr>
            </a:lvl3pPr>
            <a:lvl4pPr indent="0" lvl="3" marL="0" marR="0" rtl="0" algn="ctr">
              <a:spcBef>
                <a:spcPts val="0"/>
              </a:spcBef>
              <a:buNone/>
              <a:defRPr b="0" i="0" sz="2800" u="none" cap="none" strike="noStrike">
                <a:solidFill>
                  <a:schemeClr val="lt1"/>
                </a:solidFill>
                <a:latin typeface="Century Gothic"/>
                <a:ea typeface="Century Gothic"/>
                <a:cs typeface="Century Gothic"/>
                <a:sym typeface="Century Gothic"/>
              </a:defRPr>
            </a:lvl4pPr>
            <a:lvl5pPr indent="0" lvl="4" marL="0" marR="0" rtl="0" algn="ctr">
              <a:spcBef>
                <a:spcPts val="0"/>
              </a:spcBef>
              <a:buNone/>
              <a:defRPr b="0" i="0" sz="2800" u="none" cap="none" strike="noStrike">
                <a:solidFill>
                  <a:schemeClr val="lt1"/>
                </a:solidFill>
                <a:latin typeface="Century Gothic"/>
                <a:ea typeface="Century Gothic"/>
                <a:cs typeface="Century Gothic"/>
                <a:sym typeface="Century Gothic"/>
              </a:defRPr>
            </a:lvl5pPr>
            <a:lvl6pPr indent="0" lvl="5" marL="0" marR="0" rtl="0" algn="ctr">
              <a:spcBef>
                <a:spcPts val="0"/>
              </a:spcBef>
              <a:buNone/>
              <a:defRPr b="0" i="0" sz="2800" u="none" cap="none" strike="noStrike">
                <a:solidFill>
                  <a:schemeClr val="lt1"/>
                </a:solidFill>
                <a:latin typeface="Century Gothic"/>
                <a:ea typeface="Century Gothic"/>
                <a:cs typeface="Century Gothic"/>
                <a:sym typeface="Century Gothic"/>
              </a:defRPr>
            </a:lvl6pPr>
            <a:lvl7pPr indent="0" lvl="6" marL="0" marR="0" rtl="0" algn="ctr">
              <a:spcBef>
                <a:spcPts val="0"/>
              </a:spcBef>
              <a:buNone/>
              <a:defRPr b="0" i="0" sz="2800" u="none" cap="none" strike="noStrike">
                <a:solidFill>
                  <a:schemeClr val="lt1"/>
                </a:solidFill>
                <a:latin typeface="Century Gothic"/>
                <a:ea typeface="Century Gothic"/>
                <a:cs typeface="Century Gothic"/>
                <a:sym typeface="Century Gothic"/>
              </a:defRPr>
            </a:lvl7pPr>
            <a:lvl8pPr indent="0" lvl="7" marL="0" marR="0" rtl="0" algn="ctr">
              <a:spcBef>
                <a:spcPts val="0"/>
              </a:spcBef>
              <a:buNone/>
              <a:defRPr b="0" i="0" sz="2800" u="none" cap="none" strike="noStrike">
                <a:solidFill>
                  <a:schemeClr val="lt1"/>
                </a:solidFill>
                <a:latin typeface="Century Gothic"/>
                <a:ea typeface="Century Gothic"/>
                <a:cs typeface="Century Gothic"/>
                <a:sym typeface="Century Gothic"/>
              </a:defRPr>
            </a:lvl8pPr>
            <a:lvl9pPr indent="0" lvl="8" marL="0" marR="0" rtl="0" algn="ctr">
              <a:spcBef>
                <a:spcPts val="0"/>
              </a:spcBef>
              <a:buNone/>
              <a:defRPr b="0" i="0" sz="2800" u="none" cap="none" strike="noStrike">
                <a:solidFill>
                  <a:schemeClr val="lt1"/>
                </a:solidFill>
                <a:latin typeface="Century Gothic"/>
                <a:ea typeface="Century Gothic"/>
                <a:cs typeface="Century Gothic"/>
                <a:sym typeface="Century Gothic"/>
              </a:defRPr>
            </a:lvl9pPr>
          </a:lstStyle>
          <a:p>
            <a:pPr indent="0" lvl="0" marL="0" rtl="0" algn="ct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sp>
        <p:nvSpPr>
          <p:cNvPr id="269" name="Google Shape;269;p19"/>
          <p:cNvSpPr txBox="1"/>
          <p:nvPr>
            <p:ph type="ctrTitle"/>
          </p:nvPr>
        </p:nvSpPr>
        <p:spPr>
          <a:xfrm>
            <a:off x="1154955" y="2099733"/>
            <a:ext cx="8825658" cy="2677648"/>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chemeClr val="lt2"/>
              </a:buClr>
              <a:buSzPts val="5400"/>
              <a:buFont typeface="Century Gothic"/>
              <a:buNone/>
            </a:pPr>
            <a:r>
              <a:rPr lang="en-US"/>
              <a:t>Introduction to </a:t>
            </a:r>
            <a:br>
              <a:rPr lang="en-US"/>
            </a:br>
            <a:r>
              <a:rPr lang="en-US"/>
              <a:t>Policy Debate</a:t>
            </a:r>
            <a:endParaRPr/>
          </a:p>
        </p:txBody>
      </p:sp>
      <p:sp>
        <p:nvSpPr>
          <p:cNvPr id="270" name="Google Shape;270;p19"/>
          <p:cNvSpPr txBox="1"/>
          <p:nvPr>
            <p:ph idx="1" type="subTitle"/>
          </p:nvPr>
        </p:nvSpPr>
        <p:spPr>
          <a:xfrm>
            <a:off x="1154955" y="4777380"/>
            <a:ext cx="8825658" cy="86142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SzPts val="1440"/>
              <a:buNone/>
            </a:pPr>
            <a:r>
              <a:rPr lang="en-US"/>
              <a:t>JACOB BOSLEY</a:t>
            </a:r>
            <a:endParaRPr/>
          </a:p>
          <a:p>
            <a:pPr indent="0" lvl="0" marL="0" rtl="0" algn="l">
              <a:spcBef>
                <a:spcPts val="1000"/>
              </a:spcBef>
              <a:spcAft>
                <a:spcPts val="0"/>
              </a:spcAft>
              <a:buSzPts val="1440"/>
              <a:buNone/>
            </a:pPr>
            <a:r>
              <a:rPr lang="en-US"/>
              <a:t>INDIANA UNIVERSITY DEBATE 2020</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1" name="Shape 331"/>
        <p:cNvGrpSpPr/>
        <p:nvPr/>
      </p:nvGrpSpPr>
      <p:grpSpPr>
        <a:xfrm>
          <a:off x="0" y="0"/>
          <a:ext cx="0" cy="0"/>
          <a:chOff x="0" y="0"/>
          <a:chExt cx="0" cy="0"/>
        </a:xfrm>
      </p:grpSpPr>
      <p:sp>
        <p:nvSpPr>
          <p:cNvPr id="332" name="Google Shape;332;p28"/>
          <p:cNvSpPr txBox="1"/>
          <p:nvPr>
            <p:ph type="title"/>
          </p:nvPr>
        </p:nvSpPr>
        <p:spPr>
          <a:xfrm>
            <a:off x="1154954" y="947920"/>
            <a:ext cx="8761413" cy="72848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lt2"/>
              </a:buClr>
              <a:buSzPts val="3600"/>
              <a:buFont typeface="Century Gothic"/>
              <a:buNone/>
            </a:pPr>
            <a:r>
              <a:rPr lang="en-US"/>
              <a:t>Speaker Positions</a:t>
            </a:r>
            <a:endParaRPr/>
          </a:p>
        </p:txBody>
      </p:sp>
      <p:sp>
        <p:nvSpPr>
          <p:cNvPr id="333" name="Google Shape;333;p28"/>
          <p:cNvSpPr txBox="1"/>
          <p:nvPr>
            <p:ph idx="1" type="body"/>
          </p:nvPr>
        </p:nvSpPr>
        <p:spPr>
          <a:xfrm>
            <a:off x="1154954" y="2603500"/>
            <a:ext cx="8761413" cy="3416300"/>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SzPts val="1600"/>
              <a:buChar char="►"/>
            </a:pPr>
            <a:r>
              <a:rPr lang="en-US" sz="2000"/>
              <a:t>Each team’s speakers are referred to by </a:t>
            </a:r>
            <a:r>
              <a:rPr b="1" lang="en-US" sz="2000"/>
              <a:t>number</a:t>
            </a:r>
            <a:r>
              <a:rPr lang="en-US" sz="2000"/>
              <a:t> and </a:t>
            </a:r>
            <a:r>
              <a:rPr b="1" lang="en-US" sz="2000"/>
              <a:t>side</a:t>
            </a:r>
            <a:r>
              <a:rPr lang="en-US" sz="2000"/>
              <a:t>.</a:t>
            </a:r>
            <a:endParaRPr/>
          </a:p>
          <a:p>
            <a:pPr indent="-241300" lvl="0" marL="342900" rtl="0" algn="l">
              <a:spcBef>
                <a:spcPts val="1000"/>
              </a:spcBef>
              <a:spcAft>
                <a:spcPts val="0"/>
              </a:spcAft>
              <a:buSzPts val="1600"/>
              <a:buNone/>
            </a:pPr>
            <a:r>
              <a:t/>
            </a:r>
            <a:endParaRPr sz="2000"/>
          </a:p>
          <a:p>
            <a:pPr indent="-342900" lvl="0" marL="342900" rtl="0" algn="l">
              <a:spcBef>
                <a:spcPts val="1000"/>
              </a:spcBef>
              <a:spcAft>
                <a:spcPts val="0"/>
              </a:spcAft>
              <a:buSzPts val="1600"/>
              <a:buChar char="►"/>
            </a:pPr>
            <a:r>
              <a:rPr b="1" lang="en-US" sz="2000"/>
              <a:t>1A</a:t>
            </a:r>
            <a:r>
              <a:rPr lang="en-US" sz="2000"/>
              <a:t> – First Affirmative</a:t>
            </a:r>
            <a:endParaRPr/>
          </a:p>
          <a:p>
            <a:pPr indent="-342900" lvl="0" marL="342900" rtl="0" algn="l">
              <a:spcBef>
                <a:spcPts val="1000"/>
              </a:spcBef>
              <a:spcAft>
                <a:spcPts val="0"/>
              </a:spcAft>
              <a:buSzPts val="1600"/>
              <a:buChar char="►"/>
            </a:pPr>
            <a:r>
              <a:rPr b="1" lang="en-US" sz="2000"/>
              <a:t>2A</a:t>
            </a:r>
            <a:r>
              <a:rPr lang="en-US" sz="2000"/>
              <a:t> – Second Affirmative</a:t>
            </a:r>
            <a:endParaRPr/>
          </a:p>
          <a:p>
            <a:pPr indent="-342900" lvl="0" marL="342900" rtl="0" algn="l">
              <a:spcBef>
                <a:spcPts val="1000"/>
              </a:spcBef>
              <a:spcAft>
                <a:spcPts val="0"/>
              </a:spcAft>
              <a:buSzPts val="1600"/>
              <a:buChar char="►"/>
            </a:pPr>
            <a:r>
              <a:rPr b="1" lang="en-US" sz="2000"/>
              <a:t>1N</a:t>
            </a:r>
            <a:r>
              <a:rPr lang="en-US" sz="2000"/>
              <a:t> – First Negative</a:t>
            </a:r>
            <a:endParaRPr/>
          </a:p>
          <a:p>
            <a:pPr indent="-342900" lvl="0" marL="342900" rtl="0" algn="l">
              <a:spcBef>
                <a:spcPts val="1000"/>
              </a:spcBef>
              <a:spcAft>
                <a:spcPts val="0"/>
              </a:spcAft>
              <a:buSzPts val="1600"/>
              <a:buChar char="►"/>
            </a:pPr>
            <a:r>
              <a:rPr b="1" lang="en-US" sz="2000"/>
              <a:t>2N </a:t>
            </a:r>
            <a:r>
              <a:rPr lang="en-US" sz="2000"/>
              <a:t>– Second Negative</a:t>
            </a:r>
            <a:endParaRPr/>
          </a:p>
          <a:p>
            <a:pPr indent="0" lvl="0" marL="0" rtl="0" algn="l">
              <a:spcBef>
                <a:spcPts val="1000"/>
              </a:spcBef>
              <a:spcAft>
                <a:spcPts val="0"/>
              </a:spcAft>
              <a:buSzPts val="1600"/>
              <a:buNone/>
            </a:pPr>
            <a:r>
              <a:t/>
            </a:r>
            <a:endParaRPr sz="20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8" name="Shape 338"/>
        <p:cNvGrpSpPr/>
        <p:nvPr/>
      </p:nvGrpSpPr>
      <p:grpSpPr>
        <a:xfrm>
          <a:off x="0" y="0"/>
          <a:ext cx="0" cy="0"/>
          <a:chOff x="0" y="0"/>
          <a:chExt cx="0" cy="0"/>
        </a:xfrm>
      </p:grpSpPr>
      <p:sp>
        <p:nvSpPr>
          <p:cNvPr id="339" name="Google Shape;339;p29"/>
          <p:cNvSpPr txBox="1"/>
          <p:nvPr>
            <p:ph type="title"/>
          </p:nvPr>
        </p:nvSpPr>
        <p:spPr>
          <a:xfrm>
            <a:off x="1154954" y="947920"/>
            <a:ext cx="8761413" cy="72848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lt2"/>
              </a:buClr>
              <a:buSzPts val="3600"/>
              <a:buFont typeface="Century Gothic"/>
              <a:buNone/>
            </a:pPr>
            <a:r>
              <a:rPr lang="en-US"/>
              <a:t>Speech Order (1)</a:t>
            </a:r>
            <a:endParaRPr/>
          </a:p>
        </p:txBody>
      </p:sp>
      <p:sp>
        <p:nvSpPr>
          <p:cNvPr id="340" name="Google Shape;340;p29"/>
          <p:cNvSpPr txBox="1"/>
          <p:nvPr>
            <p:ph idx="1" type="body"/>
          </p:nvPr>
        </p:nvSpPr>
        <p:spPr>
          <a:xfrm>
            <a:off x="1154954" y="2603500"/>
            <a:ext cx="8761413" cy="3416300"/>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SzPts val="1600"/>
              <a:buChar char="►"/>
            </a:pPr>
            <a:r>
              <a:rPr lang="en-US" sz="2000"/>
              <a:t>Each debater will give:</a:t>
            </a:r>
            <a:endParaRPr/>
          </a:p>
          <a:p>
            <a:pPr indent="-285750" lvl="1" marL="742950" rtl="0" algn="l">
              <a:spcBef>
                <a:spcPts val="1000"/>
              </a:spcBef>
              <a:spcAft>
                <a:spcPts val="0"/>
              </a:spcAft>
              <a:buSzPts val="1600"/>
              <a:buChar char="►"/>
            </a:pPr>
            <a:r>
              <a:rPr b="1" lang="en-US" sz="2000"/>
              <a:t>1 Constructive (9 min)</a:t>
            </a:r>
            <a:endParaRPr/>
          </a:p>
          <a:p>
            <a:pPr indent="-285750" lvl="1" marL="742950" rtl="0" algn="l">
              <a:spcBef>
                <a:spcPts val="1000"/>
              </a:spcBef>
              <a:spcAft>
                <a:spcPts val="0"/>
              </a:spcAft>
              <a:buSzPts val="1600"/>
              <a:buChar char="►"/>
            </a:pPr>
            <a:r>
              <a:rPr b="1" lang="en-US" sz="2000"/>
              <a:t>1 Rebuttal (6 min)</a:t>
            </a:r>
            <a:endParaRPr/>
          </a:p>
          <a:p>
            <a:pPr indent="-285750" lvl="1" marL="742950" rtl="0" algn="l">
              <a:spcBef>
                <a:spcPts val="1000"/>
              </a:spcBef>
              <a:spcAft>
                <a:spcPts val="0"/>
              </a:spcAft>
              <a:buSzPts val="1600"/>
              <a:buChar char="►"/>
            </a:pPr>
            <a:r>
              <a:rPr b="1" lang="en-US" sz="2000"/>
              <a:t>2 CXs (3 min each)</a:t>
            </a:r>
            <a:endParaRPr/>
          </a:p>
          <a:p>
            <a:pPr indent="0" lvl="0" marL="0" rtl="0" algn="l">
              <a:spcBef>
                <a:spcPts val="1000"/>
              </a:spcBef>
              <a:spcAft>
                <a:spcPts val="0"/>
              </a:spcAft>
              <a:buSzPts val="1600"/>
              <a:buNone/>
            </a:pPr>
            <a:r>
              <a:t/>
            </a:r>
            <a:endParaRPr sz="2000"/>
          </a:p>
          <a:p>
            <a:pPr indent="-342900" lvl="0" marL="342900" rtl="0" algn="l">
              <a:spcBef>
                <a:spcPts val="1000"/>
              </a:spcBef>
              <a:spcAft>
                <a:spcPts val="0"/>
              </a:spcAft>
              <a:buSzPts val="1600"/>
              <a:buChar char="►"/>
            </a:pPr>
            <a:r>
              <a:rPr lang="en-US" sz="2000"/>
              <a:t>Speeches alternate sides except for the </a:t>
            </a:r>
            <a:r>
              <a:rPr b="1" lang="en-US" sz="2000"/>
              <a:t>negative block.</a:t>
            </a:r>
            <a:endParaRPr sz="20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5" name="Shape 345"/>
        <p:cNvGrpSpPr/>
        <p:nvPr/>
      </p:nvGrpSpPr>
      <p:grpSpPr>
        <a:xfrm>
          <a:off x="0" y="0"/>
          <a:ext cx="0" cy="0"/>
          <a:chOff x="0" y="0"/>
          <a:chExt cx="0" cy="0"/>
        </a:xfrm>
      </p:grpSpPr>
      <p:sp>
        <p:nvSpPr>
          <p:cNvPr id="346" name="Google Shape;346;p30"/>
          <p:cNvSpPr txBox="1"/>
          <p:nvPr>
            <p:ph type="title"/>
          </p:nvPr>
        </p:nvSpPr>
        <p:spPr>
          <a:xfrm>
            <a:off x="1154954" y="947920"/>
            <a:ext cx="8761413" cy="72848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lt2"/>
              </a:buClr>
              <a:buSzPts val="3600"/>
              <a:buFont typeface="Century Gothic"/>
              <a:buNone/>
            </a:pPr>
            <a:r>
              <a:rPr lang="en-US"/>
              <a:t>Speech Order (2)</a:t>
            </a:r>
            <a:endParaRPr/>
          </a:p>
        </p:txBody>
      </p:sp>
      <p:sp>
        <p:nvSpPr>
          <p:cNvPr id="347" name="Google Shape;347;p30"/>
          <p:cNvSpPr txBox="1"/>
          <p:nvPr>
            <p:ph idx="1" type="body"/>
          </p:nvPr>
        </p:nvSpPr>
        <p:spPr>
          <a:xfrm>
            <a:off x="1151368" y="2603500"/>
            <a:ext cx="4828744" cy="3416301"/>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SzPts val="1600"/>
              <a:buChar char="►"/>
            </a:pPr>
            <a:r>
              <a:rPr b="1" lang="en-US" sz="2000"/>
              <a:t>1AC</a:t>
            </a:r>
            <a:endParaRPr/>
          </a:p>
          <a:p>
            <a:pPr indent="-342900" lvl="0" marL="342900" rtl="0" algn="l">
              <a:spcBef>
                <a:spcPts val="1000"/>
              </a:spcBef>
              <a:spcAft>
                <a:spcPts val="0"/>
              </a:spcAft>
              <a:buSzPts val="1600"/>
              <a:buChar char="►"/>
            </a:pPr>
            <a:r>
              <a:rPr lang="en-US" sz="2000"/>
              <a:t>CX (2N &gt; 1A)</a:t>
            </a:r>
            <a:endParaRPr/>
          </a:p>
          <a:p>
            <a:pPr indent="-342900" lvl="0" marL="342900" rtl="0" algn="l">
              <a:spcBef>
                <a:spcPts val="1000"/>
              </a:spcBef>
              <a:spcAft>
                <a:spcPts val="0"/>
              </a:spcAft>
              <a:buSzPts val="1600"/>
              <a:buChar char="►"/>
            </a:pPr>
            <a:r>
              <a:rPr b="1" lang="en-US" sz="2000"/>
              <a:t>1NC</a:t>
            </a:r>
            <a:endParaRPr/>
          </a:p>
          <a:p>
            <a:pPr indent="-342900" lvl="0" marL="342900" rtl="0" algn="l">
              <a:spcBef>
                <a:spcPts val="1000"/>
              </a:spcBef>
              <a:spcAft>
                <a:spcPts val="0"/>
              </a:spcAft>
              <a:buSzPts val="1600"/>
              <a:buChar char="►"/>
            </a:pPr>
            <a:r>
              <a:rPr lang="en-US" sz="2000"/>
              <a:t>CX (1A &gt; 1N)</a:t>
            </a:r>
            <a:endParaRPr/>
          </a:p>
          <a:p>
            <a:pPr indent="-342900" lvl="0" marL="342900" rtl="0" algn="l">
              <a:spcBef>
                <a:spcPts val="1000"/>
              </a:spcBef>
              <a:spcAft>
                <a:spcPts val="0"/>
              </a:spcAft>
              <a:buSzPts val="1600"/>
              <a:buChar char="►"/>
            </a:pPr>
            <a:r>
              <a:rPr b="1" lang="en-US" sz="2000"/>
              <a:t>2AC</a:t>
            </a:r>
            <a:endParaRPr/>
          </a:p>
          <a:p>
            <a:pPr indent="-342900" lvl="0" marL="342900" rtl="0" algn="l">
              <a:spcBef>
                <a:spcPts val="1000"/>
              </a:spcBef>
              <a:spcAft>
                <a:spcPts val="0"/>
              </a:spcAft>
              <a:buSzPts val="1600"/>
              <a:buChar char="►"/>
            </a:pPr>
            <a:r>
              <a:rPr lang="en-US" sz="2000"/>
              <a:t>CX (1N &gt; 2A)</a:t>
            </a:r>
            <a:endParaRPr/>
          </a:p>
          <a:p>
            <a:pPr indent="-342900" lvl="0" marL="342900" rtl="0" algn="l">
              <a:spcBef>
                <a:spcPts val="1000"/>
              </a:spcBef>
              <a:spcAft>
                <a:spcPts val="0"/>
              </a:spcAft>
              <a:buSzPts val="1600"/>
              <a:buChar char="►"/>
            </a:pPr>
            <a:r>
              <a:rPr b="1" lang="en-US" sz="2000"/>
              <a:t>2NC</a:t>
            </a:r>
            <a:endParaRPr/>
          </a:p>
          <a:p>
            <a:pPr indent="-342900" lvl="0" marL="342900" rtl="0" algn="l">
              <a:spcBef>
                <a:spcPts val="1000"/>
              </a:spcBef>
              <a:spcAft>
                <a:spcPts val="0"/>
              </a:spcAft>
              <a:buSzPts val="1600"/>
              <a:buChar char="►"/>
            </a:pPr>
            <a:r>
              <a:rPr lang="en-US" sz="2000"/>
              <a:t>CX (2A &gt; 2N)</a:t>
            </a:r>
            <a:endParaRPr/>
          </a:p>
        </p:txBody>
      </p:sp>
      <p:sp>
        <p:nvSpPr>
          <p:cNvPr id="348" name="Google Shape;348;p30"/>
          <p:cNvSpPr txBox="1"/>
          <p:nvPr>
            <p:ph idx="2" type="body"/>
          </p:nvPr>
        </p:nvSpPr>
        <p:spPr>
          <a:xfrm>
            <a:off x="6208711" y="2603500"/>
            <a:ext cx="4825159" cy="3377705"/>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SzPts val="1600"/>
              <a:buChar char="►"/>
            </a:pPr>
            <a:r>
              <a:rPr b="1" lang="en-US" sz="2000"/>
              <a:t>1NR</a:t>
            </a:r>
            <a:endParaRPr sz="2000"/>
          </a:p>
          <a:p>
            <a:pPr indent="-342900" lvl="0" marL="342900" rtl="0" algn="l">
              <a:spcBef>
                <a:spcPts val="1000"/>
              </a:spcBef>
              <a:spcAft>
                <a:spcPts val="0"/>
              </a:spcAft>
              <a:buSzPts val="1600"/>
              <a:buChar char="►"/>
            </a:pPr>
            <a:r>
              <a:rPr b="1" lang="en-US" sz="2000"/>
              <a:t>1AR</a:t>
            </a:r>
            <a:endParaRPr/>
          </a:p>
          <a:p>
            <a:pPr indent="-342900" lvl="0" marL="342900" rtl="0" algn="l">
              <a:spcBef>
                <a:spcPts val="1000"/>
              </a:spcBef>
              <a:spcAft>
                <a:spcPts val="0"/>
              </a:spcAft>
              <a:buSzPts val="1600"/>
              <a:buChar char="►"/>
            </a:pPr>
            <a:r>
              <a:rPr b="1" lang="en-US" sz="2000"/>
              <a:t>2NR</a:t>
            </a:r>
            <a:endParaRPr/>
          </a:p>
          <a:p>
            <a:pPr indent="-342900" lvl="0" marL="342900" rtl="0" algn="l">
              <a:spcBef>
                <a:spcPts val="1000"/>
              </a:spcBef>
              <a:spcAft>
                <a:spcPts val="0"/>
              </a:spcAft>
              <a:buSzPts val="1600"/>
              <a:buChar char="►"/>
            </a:pPr>
            <a:r>
              <a:rPr b="1" lang="en-US" sz="2000"/>
              <a:t>2AR</a:t>
            </a:r>
            <a:endParaRPr sz="20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3" name="Shape 353"/>
        <p:cNvGrpSpPr/>
        <p:nvPr/>
      </p:nvGrpSpPr>
      <p:grpSpPr>
        <a:xfrm>
          <a:off x="0" y="0"/>
          <a:ext cx="0" cy="0"/>
          <a:chOff x="0" y="0"/>
          <a:chExt cx="0" cy="0"/>
        </a:xfrm>
      </p:grpSpPr>
      <p:sp>
        <p:nvSpPr>
          <p:cNvPr id="354" name="Google Shape;354;p31"/>
          <p:cNvSpPr txBox="1"/>
          <p:nvPr>
            <p:ph type="title"/>
          </p:nvPr>
        </p:nvSpPr>
        <p:spPr>
          <a:xfrm>
            <a:off x="1154954" y="947920"/>
            <a:ext cx="8761413" cy="72848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lt2"/>
              </a:buClr>
              <a:buSzPts val="3600"/>
              <a:buFont typeface="Century Gothic"/>
              <a:buNone/>
            </a:pPr>
            <a:r>
              <a:rPr lang="en-US"/>
              <a:t>Prep Time</a:t>
            </a:r>
            <a:endParaRPr/>
          </a:p>
        </p:txBody>
      </p:sp>
      <p:sp>
        <p:nvSpPr>
          <p:cNvPr id="355" name="Google Shape;355;p31"/>
          <p:cNvSpPr txBox="1"/>
          <p:nvPr>
            <p:ph idx="1" type="body"/>
          </p:nvPr>
        </p:nvSpPr>
        <p:spPr>
          <a:xfrm>
            <a:off x="1154954" y="2603500"/>
            <a:ext cx="8761413" cy="3416300"/>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SzPts val="1600"/>
              <a:buChar char="►"/>
            </a:pPr>
            <a:r>
              <a:rPr lang="en-US" sz="2000"/>
              <a:t>Each team receives </a:t>
            </a:r>
            <a:r>
              <a:rPr b="1" lang="en-US" sz="2000"/>
              <a:t>10 minutes</a:t>
            </a:r>
            <a:r>
              <a:rPr lang="en-US" sz="2000"/>
              <a:t> of prep time.</a:t>
            </a:r>
            <a:endParaRPr/>
          </a:p>
          <a:p>
            <a:pPr indent="-241300" lvl="0" marL="342900" rtl="0" algn="l">
              <a:spcBef>
                <a:spcPts val="1000"/>
              </a:spcBef>
              <a:spcAft>
                <a:spcPts val="0"/>
              </a:spcAft>
              <a:buSzPts val="1600"/>
              <a:buNone/>
            </a:pPr>
            <a:r>
              <a:t/>
            </a:r>
            <a:endParaRPr sz="2000"/>
          </a:p>
          <a:p>
            <a:pPr indent="-342900" lvl="0" marL="342900" rtl="0" algn="l">
              <a:spcBef>
                <a:spcPts val="1000"/>
              </a:spcBef>
              <a:spcAft>
                <a:spcPts val="0"/>
              </a:spcAft>
              <a:buSzPts val="1600"/>
              <a:buChar char="►"/>
            </a:pPr>
            <a:r>
              <a:rPr lang="en-US" sz="2000"/>
              <a:t>Online tournaments may also feature </a:t>
            </a:r>
            <a:r>
              <a:rPr b="1" lang="en-US" sz="2000"/>
              <a:t>tech time</a:t>
            </a:r>
            <a:r>
              <a:rPr lang="en-US" sz="2000"/>
              <a:t>.</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0" name="Shape 360"/>
        <p:cNvGrpSpPr/>
        <p:nvPr/>
      </p:nvGrpSpPr>
      <p:grpSpPr>
        <a:xfrm>
          <a:off x="0" y="0"/>
          <a:ext cx="0" cy="0"/>
          <a:chOff x="0" y="0"/>
          <a:chExt cx="0" cy="0"/>
        </a:xfrm>
      </p:grpSpPr>
      <p:sp>
        <p:nvSpPr>
          <p:cNvPr id="361" name="Google Shape;361;p32"/>
          <p:cNvSpPr txBox="1"/>
          <p:nvPr>
            <p:ph type="title"/>
          </p:nvPr>
        </p:nvSpPr>
        <p:spPr>
          <a:xfrm>
            <a:off x="1154956" y="2677644"/>
            <a:ext cx="4351023" cy="2283823"/>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lt2"/>
              </a:buClr>
              <a:buSzPts val="4000"/>
              <a:buFont typeface="Century Gothic"/>
              <a:buNone/>
            </a:pPr>
            <a:r>
              <a:rPr lang="en-US"/>
              <a:t>III. Closer Look</a:t>
            </a:r>
            <a:endParaRPr/>
          </a:p>
        </p:txBody>
      </p:sp>
      <p:sp>
        <p:nvSpPr>
          <p:cNvPr id="362" name="Google Shape;362;p32"/>
          <p:cNvSpPr txBox="1"/>
          <p:nvPr>
            <p:ph idx="1" type="body"/>
          </p:nvPr>
        </p:nvSpPr>
        <p:spPr>
          <a:xfrm>
            <a:off x="6895559" y="2677644"/>
            <a:ext cx="3757545" cy="2283824"/>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SzPts val="1600"/>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7" name="Shape 367"/>
        <p:cNvGrpSpPr/>
        <p:nvPr/>
      </p:nvGrpSpPr>
      <p:grpSpPr>
        <a:xfrm>
          <a:off x="0" y="0"/>
          <a:ext cx="0" cy="0"/>
          <a:chOff x="0" y="0"/>
          <a:chExt cx="0" cy="0"/>
        </a:xfrm>
      </p:grpSpPr>
      <p:sp>
        <p:nvSpPr>
          <p:cNvPr id="368" name="Google Shape;368;p33"/>
          <p:cNvSpPr txBox="1"/>
          <p:nvPr>
            <p:ph type="title"/>
          </p:nvPr>
        </p:nvSpPr>
        <p:spPr>
          <a:xfrm>
            <a:off x="1154954" y="947920"/>
            <a:ext cx="8761413" cy="72848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lt2"/>
              </a:buClr>
              <a:buSzPts val="3600"/>
              <a:buFont typeface="Century Gothic"/>
              <a:buNone/>
            </a:pPr>
            <a:r>
              <a:rPr lang="en-US"/>
              <a:t>The 1AC</a:t>
            </a:r>
            <a:endParaRPr/>
          </a:p>
        </p:txBody>
      </p:sp>
      <p:sp>
        <p:nvSpPr>
          <p:cNvPr id="369" name="Google Shape;369;p33"/>
          <p:cNvSpPr txBox="1"/>
          <p:nvPr>
            <p:ph idx="1" type="body"/>
          </p:nvPr>
        </p:nvSpPr>
        <p:spPr>
          <a:xfrm>
            <a:off x="1154954" y="2603500"/>
            <a:ext cx="8761413" cy="3416300"/>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SzPts val="1600"/>
              <a:buChar char="►"/>
            </a:pPr>
            <a:r>
              <a:rPr lang="en-US" sz="2000"/>
              <a:t>Presents a specific </a:t>
            </a:r>
            <a:r>
              <a:rPr b="1" lang="en-US" sz="2000"/>
              <a:t>plan</a:t>
            </a:r>
            <a:r>
              <a:rPr lang="en-US" sz="2000"/>
              <a:t> and </a:t>
            </a:r>
            <a:r>
              <a:rPr b="1" lang="en-US" sz="2000"/>
              <a:t>advantages.</a:t>
            </a:r>
            <a:endParaRPr sz="2000"/>
          </a:p>
          <a:p>
            <a:pPr indent="-241300" lvl="0" marL="342900" rtl="0" algn="l">
              <a:spcBef>
                <a:spcPts val="1000"/>
              </a:spcBef>
              <a:spcAft>
                <a:spcPts val="0"/>
              </a:spcAft>
              <a:buSzPts val="1600"/>
              <a:buNone/>
            </a:pPr>
            <a:r>
              <a:t/>
            </a:r>
            <a:endParaRPr sz="2000"/>
          </a:p>
          <a:p>
            <a:pPr indent="-342900" lvl="0" marL="342900" rtl="0" algn="l">
              <a:spcBef>
                <a:spcPts val="1000"/>
              </a:spcBef>
              <a:spcAft>
                <a:spcPts val="0"/>
              </a:spcAft>
              <a:buSzPts val="1600"/>
              <a:buChar char="►"/>
            </a:pPr>
            <a:r>
              <a:rPr b="1" lang="en-US" sz="2000"/>
              <a:t>Sets the stage</a:t>
            </a:r>
            <a:r>
              <a:rPr lang="en-US" sz="2000"/>
              <a:t> for the rest of the debate.</a:t>
            </a:r>
            <a:endParaRPr b="1" sz="2000"/>
          </a:p>
          <a:p>
            <a:pPr indent="-241300" lvl="0" marL="342900" rtl="0" algn="l">
              <a:spcBef>
                <a:spcPts val="1000"/>
              </a:spcBef>
              <a:spcAft>
                <a:spcPts val="0"/>
              </a:spcAft>
              <a:buSzPts val="1600"/>
              <a:buNone/>
            </a:pPr>
            <a:r>
              <a:t/>
            </a:r>
            <a:endParaRPr sz="2000"/>
          </a:p>
          <a:p>
            <a:pPr indent="-342900" lvl="0" marL="342900" rtl="0" algn="l">
              <a:spcBef>
                <a:spcPts val="1000"/>
              </a:spcBef>
              <a:spcAft>
                <a:spcPts val="0"/>
              </a:spcAft>
              <a:buSzPts val="1600"/>
              <a:buChar char="►"/>
            </a:pPr>
            <a:r>
              <a:rPr lang="en-US" sz="2000"/>
              <a:t>The only completely </a:t>
            </a:r>
            <a:r>
              <a:rPr b="1" lang="en-US" sz="2000"/>
              <a:t>pre-scripted</a:t>
            </a:r>
            <a:r>
              <a:rPr lang="en-US" sz="2000"/>
              <a:t> speech.</a:t>
            </a:r>
            <a:endParaRPr b="1" sz="20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4" name="Shape 374"/>
        <p:cNvGrpSpPr/>
        <p:nvPr/>
      </p:nvGrpSpPr>
      <p:grpSpPr>
        <a:xfrm>
          <a:off x="0" y="0"/>
          <a:ext cx="0" cy="0"/>
          <a:chOff x="0" y="0"/>
          <a:chExt cx="0" cy="0"/>
        </a:xfrm>
      </p:grpSpPr>
      <p:sp>
        <p:nvSpPr>
          <p:cNvPr id="375" name="Google Shape;375;p34"/>
          <p:cNvSpPr txBox="1"/>
          <p:nvPr>
            <p:ph type="title"/>
          </p:nvPr>
        </p:nvSpPr>
        <p:spPr>
          <a:xfrm>
            <a:off x="1154954" y="947920"/>
            <a:ext cx="8761413" cy="72848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lt2"/>
              </a:buClr>
              <a:buSzPts val="3600"/>
              <a:buFont typeface="Century Gothic"/>
              <a:buNone/>
            </a:pPr>
            <a:r>
              <a:rPr lang="en-US"/>
              <a:t>CX of the 1AC</a:t>
            </a:r>
            <a:endParaRPr/>
          </a:p>
        </p:txBody>
      </p:sp>
      <p:sp>
        <p:nvSpPr>
          <p:cNvPr id="376" name="Google Shape;376;p34"/>
          <p:cNvSpPr txBox="1"/>
          <p:nvPr>
            <p:ph idx="1" type="body"/>
          </p:nvPr>
        </p:nvSpPr>
        <p:spPr>
          <a:xfrm>
            <a:off x="1154954" y="2603500"/>
            <a:ext cx="8761413" cy="3416300"/>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SzPts val="1600"/>
              <a:buChar char="►"/>
            </a:pPr>
            <a:r>
              <a:rPr b="1" lang="en-US" sz="2000"/>
              <a:t>Clarification</a:t>
            </a:r>
            <a:r>
              <a:rPr lang="en-US" sz="2000"/>
              <a:t> – Is any part of the plan unclear?</a:t>
            </a:r>
            <a:endParaRPr/>
          </a:p>
          <a:p>
            <a:pPr indent="-241300" lvl="0" marL="342900" rtl="0" algn="l">
              <a:spcBef>
                <a:spcPts val="1000"/>
              </a:spcBef>
              <a:spcAft>
                <a:spcPts val="0"/>
              </a:spcAft>
              <a:buSzPts val="1600"/>
              <a:buNone/>
            </a:pPr>
            <a:r>
              <a:t/>
            </a:r>
            <a:endParaRPr sz="2000"/>
          </a:p>
          <a:p>
            <a:pPr indent="-342900" lvl="0" marL="342900" rtl="0" algn="l">
              <a:spcBef>
                <a:spcPts val="1000"/>
              </a:spcBef>
              <a:spcAft>
                <a:spcPts val="0"/>
              </a:spcAft>
              <a:buSzPts val="1600"/>
              <a:buChar char="►"/>
            </a:pPr>
            <a:r>
              <a:rPr b="1" lang="en-US" sz="2000"/>
              <a:t>Challenging</a:t>
            </a:r>
            <a:r>
              <a:rPr lang="en-US" sz="2000"/>
              <a:t> – Are the advantages logical?</a:t>
            </a:r>
            <a:endParaRPr/>
          </a:p>
          <a:p>
            <a:pPr indent="-241300" lvl="0" marL="342900" rtl="0" algn="l">
              <a:spcBef>
                <a:spcPts val="1000"/>
              </a:spcBef>
              <a:spcAft>
                <a:spcPts val="0"/>
              </a:spcAft>
              <a:buSzPts val="1600"/>
              <a:buNone/>
            </a:pPr>
            <a:r>
              <a:t/>
            </a:r>
            <a:endParaRPr sz="2000"/>
          </a:p>
          <a:p>
            <a:pPr indent="-342900" lvl="0" marL="342900" rtl="0" algn="l">
              <a:spcBef>
                <a:spcPts val="1000"/>
              </a:spcBef>
              <a:spcAft>
                <a:spcPts val="0"/>
              </a:spcAft>
              <a:buSzPts val="1600"/>
              <a:buChar char="►"/>
            </a:pPr>
            <a:r>
              <a:rPr b="1" lang="en-US" sz="2000"/>
              <a:t>Commitment</a:t>
            </a:r>
            <a:r>
              <a:rPr lang="en-US" sz="2000"/>
              <a:t> – What will the affirmative defend?</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1" name="Shape 381"/>
        <p:cNvGrpSpPr/>
        <p:nvPr/>
      </p:nvGrpSpPr>
      <p:grpSpPr>
        <a:xfrm>
          <a:off x="0" y="0"/>
          <a:ext cx="0" cy="0"/>
          <a:chOff x="0" y="0"/>
          <a:chExt cx="0" cy="0"/>
        </a:xfrm>
      </p:grpSpPr>
      <p:sp>
        <p:nvSpPr>
          <p:cNvPr id="382" name="Google Shape;382;p35"/>
          <p:cNvSpPr txBox="1"/>
          <p:nvPr>
            <p:ph type="title"/>
          </p:nvPr>
        </p:nvSpPr>
        <p:spPr>
          <a:xfrm>
            <a:off x="1154954" y="947920"/>
            <a:ext cx="8761413" cy="72848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lt2"/>
              </a:buClr>
              <a:buSzPts val="3600"/>
              <a:buFont typeface="Century Gothic"/>
              <a:buNone/>
            </a:pPr>
            <a:r>
              <a:rPr lang="en-US"/>
              <a:t>The 1NC</a:t>
            </a:r>
            <a:endParaRPr/>
          </a:p>
        </p:txBody>
      </p:sp>
      <p:sp>
        <p:nvSpPr>
          <p:cNvPr id="383" name="Google Shape;383;p35"/>
          <p:cNvSpPr txBox="1"/>
          <p:nvPr>
            <p:ph idx="1" type="body"/>
          </p:nvPr>
        </p:nvSpPr>
        <p:spPr>
          <a:xfrm>
            <a:off x="1154954" y="2603500"/>
            <a:ext cx="8761413" cy="3416300"/>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SzPts val="1600"/>
              <a:buChar char="►"/>
            </a:pPr>
            <a:r>
              <a:rPr b="1" lang="en-US" sz="2000"/>
              <a:t>“Off-Case”</a:t>
            </a:r>
            <a:r>
              <a:rPr lang="en-US" sz="2000"/>
              <a:t> – Arguments that challenge the plan but do not disprove the advantages.</a:t>
            </a:r>
            <a:endParaRPr/>
          </a:p>
          <a:p>
            <a:pPr indent="-285750" lvl="1" marL="742950" rtl="0" algn="l">
              <a:spcBef>
                <a:spcPts val="1000"/>
              </a:spcBef>
              <a:spcAft>
                <a:spcPts val="0"/>
              </a:spcAft>
              <a:buSzPts val="1440"/>
              <a:buChar char="►"/>
            </a:pPr>
            <a:r>
              <a:rPr lang="en-US" sz="1800"/>
              <a:t>Disadvantages, Counterplans, Topicality, Critiques, etc.</a:t>
            </a:r>
            <a:endParaRPr/>
          </a:p>
          <a:p>
            <a:pPr indent="-241300" lvl="0" marL="342900" rtl="0" algn="l">
              <a:spcBef>
                <a:spcPts val="1000"/>
              </a:spcBef>
              <a:spcAft>
                <a:spcPts val="0"/>
              </a:spcAft>
              <a:buSzPts val="1600"/>
              <a:buNone/>
            </a:pPr>
            <a:r>
              <a:t/>
            </a:r>
            <a:endParaRPr sz="2000"/>
          </a:p>
          <a:p>
            <a:pPr indent="-342900" lvl="0" marL="342900" rtl="0" algn="l">
              <a:spcBef>
                <a:spcPts val="1000"/>
              </a:spcBef>
              <a:spcAft>
                <a:spcPts val="0"/>
              </a:spcAft>
              <a:buSzPts val="1600"/>
              <a:buChar char="►"/>
            </a:pPr>
            <a:r>
              <a:rPr b="1" lang="en-US" sz="2000"/>
              <a:t>“On-Case” </a:t>
            </a:r>
            <a:r>
              <a:rPr lang="en-US" sz="2000"/>
              <a:t>– Arguments that challenge the 1AC’s advantages.</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8" name="Shape 388"/>
        <p:cNvGrpSpPr/>
        <p:nvPr/>
      </p:nvGrpSpPr>
      <p:grpSpPr>
        <a:xfrm>
          <a:off x="0" y="0"/>
          <a:ext cx="0" cy="0"/>
          <a:chOff x="0" y="0"/>
          <a:chExt cx="0" cy="0"/>
        </a:xfrm>
      </p:grpSpPr>
      <p:sp>
        <p:nvSpPr>
          <p:cNvPr id="389" name="Google Shape;389;p36"/>
          <p:cNvSpPr txBox="1"/>
          <p:nvPr>
            <p:ph type="title"/>
          </p:nvPr>
        </p:nvSpPr>
        <p:spPr>
          <a:xfrm>
            <a:off x="1154954" y="947920"/>
            <a:ext cx="8761413" cy="72848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lt2"/>
              </a:buClr>
              <a:buSzPts val="3600"/>
              <a:buFont typeface="Century Gothic"/>
              <a:buNone/>
            </a:pPr>
            <a:r>
              <a:rPr lang="en-US"/>
              <a:t>CX of the 1NC</a:t>
            </a:r>
            <a:endParaRPr/>
          </a:p>
        </p:txBody>
      </p:sp>
      <p:sp>
        <p:nvSpPr>
          <p:cNvPr id="390" name="Google Shape;390;p36"/>
          <p:cNvSpPr txBox="1"/>
          <p:nvPr>
            <p:ph idx="1" type="body"/>
          </p:nvPr>
        </p:nvSpPr>
        <p:spPr>
          <a:xfrm>
            <a:off x="1154954" y="2603500"/>
            <a:ext cx="8761413" cy="3416300"/>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SzPts val="1600"/>
              <a:buChar char="►"/>
            </a:pPr>
            <a:r>
              <a:rPr b="1" lang="en-US" sz="2000"/>
              <a:t>Clarifies, challenges, </a:t>
            </a:r>
            <a:r>
              <a:rPr lang="en-US" sz="2000"/>
              <a:t>and establishes </a:t>
            </a:r>
            <a:r>
              <a:rPr b="1" lang="en-US" sz="2000"/>
              <a:t>commitments</a:t>
            </a:r>
            <a:r>
              <a:rPr lang="en-US" sz="2000"/>
              <a:t> for 1NC arguments.</a:t>
            </a:r>
            <a:endParaRPr/>
          </a:p>
          <a:p>
            <a:pPr indent="0" lvl="0" marL="0" rtl="0" algn="l">
              <a:spcBef>
                <a:spcPts val="1000"/>
              </a:spcBef>
              <a:spcAft>
                <a:spcPts val="0"/>
              </a:spcAft>
              <a:buSzPts val="1600"/>
              <a:buNone/>
            </a:pPr>
            <a:r>
              <a:t/>
            </a:r>
            <a:endParaRPr sz="2000"/>
          </a:p>
          <a:p>
            <a:pPr indent="-342900" lvl="0" marL="342900" rtl="0" algn="l">
              <a:spcBef>
                <a:spcPts val="1000"/>
              </a:spcBef>
              <a:spcAft>
                <a:spcPts val="0"/>
              </a:spcAft>
              <a:buSzPts val="1600"/>
              <a:buChar char="►"/>
            </a:pPr>
            <a:r>
              <a:rPr lang="en-US" sz="2000"/>
              <a:t>Determines the </a:t>
            </a:r>
            <a:r>
              <a:rPr b="1" lang="en-US" sz="2000"/>
              <a:t>“status”</a:t>
            </a:r>
            <a:r>
              <a:rPr lang="en-US" sz="2000"/>
              <a:t> of counter-proposals.</a:t>
            </a:r>
            <a:endParaRPr/>
          </a:p>
          <a:p>
            <a:pPr indent="-285750" lvl="1" marL="742950" rtl="0" algn="l">
              <a:spcBef>
                <a:spcPts val="1000"/>
              </a:spcBef>
              <a:spcAft>
                <a:spcPts val="0"/>
              </a:spcAft>
              <a:buSzPts val="1440"/>
              <a:buChar char="►"/>
            </a:pPr>
            <a:r>
              <a:rPr lang="en-US" sz="1800"/>
              <a:t>Can the neg later abandon a CP or K?</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5" name="Shape 395"/>
        <p:cNvGrpSpPr/>
        <p:nvPr/>
      </p:nvGrpSpPr>
      <p:grpSpPr>
        <a:xfrm>
          <a:off x="0" y="0"/>
          <a:ext cx="0" cy="0"/>
          <a:chOff x="0" y="0"/>
          <a:chExt cx="0" cy="0"/>
        </a:xfrm>
      </p:grpSpPr>
      <p:sp>
        <p:nvSpPr>
          <p:cNvPr id="396" name="Google Shape;396;p37"/>
          <p:cNvSpPr txBox="1"/>
          <p:nvPr>
            <p:ph type="title"/>
          </p:nvPr>
        </p:nvSpPr>
        <p:spPr>
          <a:xfrm>
            <a:off x="1154954" y="947920"/>
            <a:ext cx="8761413" cy="72848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lt2"/>
              </a:buClr>
              <a:buSzPts val="3600"/>
              <a:buFont typeface="Century Gothic"/>
              <a:buNone/>
            </a:pPr>
            <a:r>
              <a:rPr lang="en-US"/>
              <a:t>The 2AC</a:t>
            </a:r>
            <a:endParaRPr/>
          </a:p>
        </p:txBody>
      </p:sp>
      <p:sp>
        <p:nvSpPr>
          <p:cNvPr id="397" name="Google Shape;397;p37"/>
          <p:cNvSpPr txBox="1"/>
          <p:nvPr>
            <p:ph idx="1" type="body"/>
          </p:nvPr>
        </p:nvSpPr>
        <p:spPr>
          <a:xfrm>
            <a:off x="1154954" y="2603500"/>
            <a:ext cx="8761413" cy="3416300"/>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SzPts val="1600"/>
              <a:buChar char="►"/>
            </a:pPr>
            <a:r>
              <a:rPr lang="en-US" sz="2000"/>
              <a:t>Answers </a:t>
            </a:r>
            <a:r>
              <a:rPr b="1" lang="en-US" sz="2000"/>
              <a:t>everything </a:t>
            </a:r>
            <a:r>
              <a:rPr lang="en-US" sz="2000"/>
              <a:t>in the 1NC.</a:t>
            </a:r>
            <a:endParaRPr/>
          </a:p>
          <a:p>
            <a:pPr indent="-285750" lvl="1" marL="742950" rtl="0" algn="l">
              <a:spcBef>
                <a:spcPts val="1000"/>
              </a:spcBef>
              <a:spcAft>
                <a:spcPts val="0"/>
              </a:spcAft>
              <a:buSzPts val="1440"/>
              <a:buChar char="►"/>
            </a:pPr>
            <a:r>
              <a:rPr lang="en-US" sz="1800"/>
              <a:t>A “dropped” argument is a “true” argument.</a:t>
            </a:r>
            <a:endParaRPr/>
          </a:p>
          <a:p>
            <a:pPr indent="-251459" lvl="0" marL="342900" rtl="0" algn="l">
              <a:spcBef>
                <a:spcPts val="1000"/>
              </a:spcBef>
              <a:spcAft>
                <a:spcPts val="0"/>
              </a:spcAft>
              <a:buSzPts val="1440"/>
              <a:buNone/>
            </a:pPr>
            <a:r>
              <a:t/>
            </a:r>
            <a:endParaRPr/>
          </a:p>
          <a:p>
            <a:pPr indent="-342900" lvl="0" marL="342900" rtl="0" algn="l">
              <a:spcBef>
                <a:spcPts val="1000"/>
              </a:spcBef>
              <a:spcAft>
                <a:spcPts val="0"/>
              </a:spcAft>
              <a:buSzPts val="1600"/>
              <a:buChar char="►"/>
            </a:pPr>
            <a:r>
              <a:rPr b="1" lang="en-US" sz="2000"/>
              <a:t>“Extends” </a:t>
            </a:r>
            <a:r>
              <a:rPr lang="en-US" sz="2000"/>
              <a:t>the 1AC advantages.</a:t>
            </a:r>
            <a:endParaRPr/>
          </a:p>
          <a:p>
            <a:pPr indent="-241300" lvl="0" marL="342900" rtl="0" algn="l">
              <a:spcBef>
                <a:spcPts val="1000"/>
              </a:spcBef>
              <a:spcAft>
                <a:spcPts val="0"/>
              </a:spcAft>
              <a:buSzPts val="1600"/>
              <a:buNone/>
            </a:pPr>
            <a:r>
              <a:t/>
            </a:r>
            <a:endParaRPr b="1" sz="2000"/>
          </a:p>
          <a:p>
            <a:pPr indent="-342900" lvl="0" marL="342900" rtl="0" algn="l">
              <a:spcBef>
                <a:spcPts val="1000"/>
              </a:spcBef>
              <a:spcAft>
                <a:spcPts val="0"/>
              </a:spcAft>
              <a:buSzPts val="1600"/>
              <a:buChar char="►"/>
            </a:pPr>
            <a:r>
              <a:rPr lang="en-US" sz="2000"/>
              <a:t>May </a:t>
            </a:r>
            <a:r>
              <a:rPr b="1" lang="en-US" sz="2000"/>
              <a:t>add-on </a:t>
            </a:r>
            <a:r>
              <a:rPr lang="en-US" sz="2000"/>
              <a:t>to the case.</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sp>
        <p:nvSpPr>
          <p:cNvPr id="276" name="Google Shape;276;p20"/>
          <p:cNvSpPr txBox="1"/>
          <p:nvPr>
            <p:ph type="title"/>
          </p:nvPr>
        </p:nvSpPr>
        <p:spPr>
          <a:xfrm>
            <a:off x="1154954" y="947920"/>
            <a:ext cx="8761413" cy="72848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lt2"/>
              </a:buClr>
              <a:buSzPts val="3600"/>
              <a:buFont typeface="Century Gothic"/>
              <a:buNone/>
            </a:pPr>
            <a:r>
              <a:rPr lang="en-US"/>
              <a:t>Overview</a:t>
            </a:r>
            <a:endParaRPr/>
          </a:p>
        </p:txBody>
      </p:sp>
      <p:sp>
        <p:nvSpPr>
          <p:cNvPr id="277" name="Google Shape;277;p20"/>
          <p:cNvSpPr txBox="1"/>
          <p:nvPr>
            <p:ph idx="1" type="body"/>
          </p:nvPr>
        </p:nvSpPr>
        <p:spPr>
          <a:xfrm>
            <a:off x="1154954" y="2603500"/>
            <a:ext cx="8761413" cy="3416300"/>
          </a:xfrm>
          <a:prstGeom prst="rect">
            <a:avLst/>
          </a:prstGeom>
          <a:noFill/>
          <a:ln>
            <a:noFill/>
          </a:ln>
        </p:spPr>
        <p:txBody>
          <a:bodyPr anchorCtr="0" anchor="t" bIns="45700" lIns="91425" spcFirstLastPara="1" rIns="91425" wrap="square" tIns="45700">
            <a:normAutofit/>
          </a:bodyPr>
          <a:lstStyle/>
          <a:p>
            <a:pPr indent="-514350" lvl="0" marL="514350" rtl="0" algn="l">
              <a:spcBef>
                <a:spcPts val="0"/>
              </a:spcBef>
              <a:spcAft>
                <a:spcPts val="0"/>
              </a:spcAft>
              <a:buSzPts val="2240"/>
              <a:buFont typeface="Century Gothic"/>
              <a:buAutoNum type="romanUcPeriod"/>
            </a:pPr>
            <a:r>
              <a:rPr b="1" lang="en-US" sz="2800"/>
              <a:t>What is Policy Debate?</a:t>
            </a:r>
            <a:endParaRPr/>
          </a:p>
          <a:p>
            <a:pPr indent="-372110" lvl="0" marL="514350" rtl="0" algn="l">
              <a:spcBef>
                <a:spcPts val="1000"/>
              </a:spcBef>
              <a:spcAft>
                <a:spcPts val="0"/>
              </a:spcAft>
              <a:buSzPts val="2240"/>
              <a:buFont typeface="Century Gothic"/>
              <a:buNone/>
            </a:pPr>
            <a:r>
              <a:t/>
            </a:r>
            <a:endParaRPr b="1" sz="2800"/>
          </a:p>
          <a:p>
            <a:pPr indent="-514350" lvl="0" marL="514350" rtl="0" algn="l">
              <a:spcBef>
                <a:spcPts val="1000"/>
              </a:spcBef>
              <a:spcAft>
                <a:spcPts val="0"/>
              </a:spcAft>
              <a:buSzPts val="2240"/>
              <a:buFont typeface="Century Gothic"/>
              <a:buAutoNum type="romanUcPeriod"/>
            </a:pPr>
            <a:r>
              <a:rPr b="1" lang="en-US" sz="2800"/>
              <a:t>The Speeches</a:t>
            </a:r>
            <a:endParaRPr/>
          </a:p>
          <a:p>
            <a:pPr indent="-372110" lvl="0" marL="514350" rtl="0" algn="l">
              <a:spcBef>
                <a:spcPts val="1000"/>
              </a:spcBef>
              <a:spcAft>
                <a:spcPts val="0"/>
              </a:spcAft>
              <a:buSzPts val="2240"/>
              <a:buFont typeface="Century Gothic"/>
              <a:buNone/>
            </a:pPr>
            <a:r>
              <a:t/>
            </a:r>
            <a:endParaRPr b="1" sz="2800"/>
          </a:p>
          <a:p>
            <a:pPr indent="-514350" lvl="0" marL="514350" rtl="0" algn="l">
              <a:spcBef>
                <a:spcPts val="1000"/>
              </a:spcBef>
              <a:spcAft>
                <a:spcPts val="0"/>
              </a:spcAft>
              <a:buSzPts val="2240"/>
              <a:buFont typeface="Century Gothic"/>
              <a:buAutoNum type="romanUcPeriod"/>
            </a:pPr>
            <a:r>
              <a:rPr b="1" lang="en-US" sz="2800"/>
              <a:t>Closer Look</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2" name="Shape 402"/>
        <p:cNvGrpSpPr/>
        <p:nvPr/>
      </p:nvGrpSpPr>
      <p:grpSpPr>
        <a:xfrm>
          <a:off x="0" y="0"/>
          <a:ext cx="0" cy="0"/>
          <a:chOff x="0" y="0"/>
          <a:chExt cx="0" cy="0"/>
        </a:xfrm>
      </p:grpSpPr>
      <p:sp>
        <p:nvSpPr>
          <p:cNvPr id="403" name="Google Shape;403;p38"/>
          <p:cNvSpPr txBox="1"/>
          <p:nvPr>
            <p:ph type="title"/>
          </p:nvPr>
        </p:nvSpPr>
        <p:spPr>
          <a:xfrm>
            <a:off x="1154954" y="947920"/>
            <a:ext cx="8761413" cy="72848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lt2"/>
              </a:buClr>
              <a:buSzPts val="3600"/>
              <a:buFont typeface="Century Gothic"/>
              <a:buNone/>
            </a:pPr>
            <a:r>
              <a:rPr lang="en-US"/>
              <a:t>CX of the 2AC</a:t>
            </a:r>
            <a:endParaRPr/>
          </a:p>
        </p:txBody>
      </p:sp>
      <p:sp>
        <p:nvSpPr>
          <p:cNvPr id="404" name="Google Shape;404;p38"/>
          <p:cNvSpPr txBox="1"/>
          <p:nvPr>
            <p:ph idx="1" type="body"/>
          </p:nvPr>
        </p:nvSpPr>
        <p:spPr>
          <a:xfrm>
            <a:off x="1154954" y="2603500"/>
            <a:ext cx="8761413" cy="3416300"/>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SzPts val="1600"/>
              <a:buChar char="►"/>
            </a:pPr>
            <a:r>
              <a:rPr b="1" lang="en-US" sz="2000"/>
              <a:t>Clarifies, challenges, </a:t>
            </a:r>
            <a:r>
              <a:rPr lang="en-US" sz="2000"/>
              <a:t>and establishes </a:t>
            </a:r>
            <a:r>
              <a:rPr b="1" lang="en-US" sz="2000"/>
              <a:t>commitments</a:t>
            </a:r>
            <a:r>
              <a:rPr lang="en-US" sz="2000"/>
              <a:t> for 2AC arguments.</a:t>
            </a:r>
            <a:endParaRPr/>
          </a:p>
          <a:p>
            <a:pPr indent="0" lvl="0" marL="0" rtl="0" algn="l">
              <a:spcBef>
                <a:spcPts val="1000"/>
              </a:spcBef>
              <a:spcAft>
                <a:spcPts val="0"/>
              </a:spcAft>
              <a:buSzPts val="1600"/>
              <a:buNone/>
            </a:pPr>
            <a:r>
              <a:t/>
            </a:r>
            <a:endParaRPr sz="2000"/>
          </a:p>
          <a:p>
            <a:pPr indent="-342900" lvl="0" marL="342900" rtl="0" algn="l">
              <a:spcBef>
                <a:spcPts val="1000"/>
              </a:spcBef>
              <a:spcAft>
                <a:spcPts val="0"/>
              </a:spcAft>
              <a:buSzPts val="1600"/>
              <a:buChar char="►"/>
            </a:pPr>
            <a:r>
              <a:rPr lang="en-US" sz="2000"/>
              <a:t>Focuses on the </a:t>
            </a:r>
            <a:r>
              <a:rPr b="1" lang="en-US" sz="2000"/>
              <a:t>best answers </a:t>
            </a:r>
            <a:r>
              <a:rPr lang="en-US" sz="2000"/>
              <a:t>to the neg’s </a:t>
            </a:r>
            <a:r>
              <a:rPr b="1" lang="en-US" sz="2000"/>
              <a:t>best arguments.</a:t>
            </a:r>
            <a:endParaRPr/>
          </a:p>
          <a:p>
            <a:pPr indent="-241300" lvl="0" marL="342900" rtl="0" algn="l">
              <a:spcBef>
                <a:spcPts val="1000"/>
              </a:spcBef>
              <a:spcAft>
                <a:spcPts val="0"/>
              </a:spcAft>
              <a:buSzPts val="1600"/>
              <a:buNone/>
            </a:pPr>
            <a:r>
              <a:t/>
            </a:r>
            <a:endParaRPr b="1" sz="2000"/>
          </a:p>
          <a:p>
            <a:pPr indent="-342900" lvl="0" marL="342900" rtl="0" algn="l">
              <a:spcBef>
                <a:spcPts val="1000"/>
              </a:spcBef>
              <a:spcAft>
                <a:spcPts val="0"/>
              </a:spcAft>
              <a:buSzPts val="1600"/>
              <a:buChar char="►"/>
            </a:pPr>
            <a:r>
              <a:rPr lang="en-US" sz="2000"/>
              <a:t>The </a:t>
            </a:r>
            <a:r>
              <a:rPr b="1" lang="en-US" sz="2000"/>
              <a:t>last chance</a:t>
            </a:r>
            <a:r>
              <a:rPr lang="en-US" sz="2000"/>
              <a:t> for the neg to question the aff.</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9" name="Shape 409"/>
        <p:cNvGrpSpPr/>
        <p:nvPr/>
      </p:nvGrpSpPr>
      <p:grpSpPr>
        <a:xfrm>
          <a:off x="0" y="0"/>
          <a:ext cx="0" cy="0"/>
          <a:chOff x="0" y="0"/>
          <a:chExt cx="0" cy="0"/>
        </a:xfrm>
      </p:grpSpPr>
      <p:sp>
        <p:nvSpPr>
          <p:cNvPr id="410" name="Google Shape;410;p39"/>
          <p:cNvSpPr txBox="1"/>
          <p:nvPr>
            <p:ph type="title"/>
          </p:nvPr>
        </p:nvSpPr>
        <p:spPr>
          <a:xfrm>
            <a:off x="1154954" y="947920"/>
            <a:ext cx="8761413" cy="72848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lt2"/>
              </a:buClr>
              <a:buSzPts val="3600"/>
              <a:buFont typeface="Century Gothic"/>
              <a:buNone/>
            </a:pPr>
            <a:r>
              <a:rPr lang="en-US"/>
              <a:t>The “Neg Block”</a:t>
            </a:r>
            <a:endParaRPr/>
          </a:p>
        </p:txBody>
      </p:sp>
      <p:sp>
        <p:nvSpPr>
          <p:cNvPr id="411" name="Google Shape;411;p39"/>
          <p:cNvSpPr txBox="1"/>
          <p:nvPr>
            <p:ph idx="1" type="body"/>
          </p:nvPr>
        </p:nvSpPr>
        <p:spPr>
          <a:xfrm>
            <a:off x="1154954" y="2603500"/>
            <a:ext cx="8761413" cy="3416300"/>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SzPts val="1600"/>
              <a:buChar char="►"/>
            </a:pPr>
            <a:r>
              <a:rPr lang="en-US" sz="2000"/>
              <a:t>The 2NC and 1NR are essentially </a:t>
            </a:r>
            <a:r>
              <a:rPr b="1" lang="en-US" sz="2000"/>
              <a:t>one extended speech. </a:t>
            </a:r>
            <a:endParaRPr/>
          </a:p>
          <a:p>
            <a:pPr indent="-285750" lvl="1" marL="742950" rtl="0" algn="l">
              <a:spcBef>
                <a:spcPts val="1000"/>
              </a:spcBef>
              <a:spcAft>
                <a:spcPts val="0"/>
              </a:spcAft>
              <a:buSzPts val="1440"/>
              <a:buChar char="►"/>
            </a:pPr>
            <a:r>
              <a:rPr lang="en-US" sz="1800"/>
              <a:t>Both answer the 2AC.</a:t>
            </a:r>
            <a:endParaRPr b="1" sz="1800"/>
          </a:p>
          <a:p>
            <a:pPr indent="-241300" lvl="0" marL="342900" rtl="0" algn="l">
              <a:spcBef>
                <a:spcPts val="1000"/>
              </a:spcBef>
              <a:spcAft>
                <a:spcPts val="0"/>
              </a:spcAft>
              <a:buSzPts val="1600"/>
              <a:buNone/>
            </a:pPr>
            <a:r>
              <a:t/>
            </a:r>
            <a:endParaRPr b="1" sz="2000"/>
          </a:p>
          <a:p>
            <a:pPr indent="-342900" lvl="0" marL="342900" rtl="0" algn="l">
              <a:spcBef>
                <a:spcPts val="1000"/>
              </a:spcBef>
              <a:spcAft>
                <a:spcPts val="0"/>
              </a:spcAft>
              <a:buSzPts val="1600"/>
              <a:buChar char="►"/>
            </a:pPr>
            <a:r>
              <a:rPr lang="en-US" sz="2000"/>
              <a:t>The neg can </a:t>
            </a:r>
            <a:r>
              <a:rPr b="1" lang="en-US" sz="2000"/>
              <a:t>split the block</a:t>
            </a:r>
            <a:r>
              <a:rPr lang="en-US" sz="2000"/>
              <a:t>, covering </a:t>
            </a:r>
            <a:r>
              <a:rPr b="1" lang="en-US" sz="2000"/>
              <a:t>different arguments</a:t>
            </a:r>
            <a:r>
              <a:rPr lang="en-US" sz="2000"/>
              <a:t> in each speech.</a:t>
            </a:r>
            <a:endParaRPr b="1" sz="2000"/>
          </a:p>
          <a:p>
            <a:pPr indent="-285750" lvl="1" marL="742950" rtl="0" algn="l">
              <a:spcBef>
                <a:spcPts val="1000"/>
              </a:spcBef>
              <a:spcAft>
                <a:spcPts val="0"/>
              </a:spcAft>
              <a:buSzPts val="1440"/>
              <a:buChar char="►"/>
            </a:pPr>
            <a:r>
              <a:rPr lang="en-US" sz="1800"/>
              <a:t>EX: 2NC takes the CP and case. The 1NR takes a DA.</a:t>
            </a:r>
            <a:endParaRPr/>
          </a:p>
          <a:p>
            <a:pPr indent="-241300" lvl="0" marL="342900" rtl="0" algn="l">
              <a:spcBef>
                <a:spcPts val="1000"/>
              </a:spcBef>
              <a:spcAft>
                <a:spcPts val="0"/>
              </a:spcAft>
              <a:buSzPts val="1600"/>
              <a:buNone/>
            </a:pPr>
            <a:r>
              <a:t/>
            </a:r>
            <a:endParaRPr b="1" sz="2000"/>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6" name="Shape 416"/>
        <p:cNvGrpSpPr/>
        <p:nvPr/>
      </p:nvGrpSpPr>
      <p:grpSpPr>
        <a:xfrm>
          <a:off x="0" y="0"/>
          <a:ext cx="0" cy="0"/>
          <a:chOff x="0" y="0"/>
          <a:chExt cx="0" cy="0"/>
        </a:xfrm>
      </p:grpSpPr>
      <p:sp>
        <p:nvSpPr>
          <p:cNvPr id="417" name="Google Shape;417;p40"/>
          <p:cNvSpPr txBox="1"/>
          <p:nvPr>
            <p:ph type="title"/>
          </p:nvPr>
        </p:nvSpPr>
        <p:spPr>
          <a:xfrm>
            <a:off x="1154954" y="947920"/>
            <a:ext cx="8761413" cy="72848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lt2"/>
              </a:buClr>
              <a:buSzPts val="3600"/>
              <a:buFont typeface="Century Gothic"/>
              <a:buNone/>
            </a:pPr>
            <a:r>
              <a:rPr lang="en-US"/>
              <a:t>The 2NC</a:t>
            </a:r>
            <a:endParaRPr/>
          </a:p>
        </p:txBody>
      </p:sp>
      <p:sp>
        <p:nvSpPr>
          <p:cNvPr id="418" name="Google Shape;418;p40"/>
          <p:cNvSpPr txBox="1"/>
          <p:nvPr>
            <p:ph idx="1" type="body"/>
          </p:nvPr>
        </p:nvSpPr>
        <p:spPr>
          <a:xfrm>
            <a:off x="1154954" y="2603500"/>
            <a:ext cx="8761413" cy="3416300"/>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SzPts val="1600"/>
              <a:buChar char="►"/>
            </a:pPr>
            <a:r>
              <a:rPr b="1" lang="en-US" sz="2000"/>
              <a:t>Extends</a:t>
            </a:r>
            <a:r>
              <a:rPr lang="en-US" sz="2000"/>
              <a:t> and </a:t>
            </a:r>
            <a:r>
              <a:rPr b="1" lang="en-US" sz="2000"/>
              <a:t>develops</a:t>
            </a:r>
            <a:r>
              <a:rPr lang="en-US" sz="2000"/>
              <a:t> arguments from the 1NC.</a:t>
            </a:r>
            <a:endParaRPr/>
          </a:p>
          <a:p>
            <a:pPr indent="-241300" lvl="0" marL="342900" rtl="0" algn="l">
              <a:spcBef>
                <a:spcPts val="1000"/>
              </a:spcBef>
              <a:spcAft>
                <a:spcPts val="0"/>
              </a:spcAft>
              <a:buSzPts val="1600"/>
              <a:buNone/>
            </a:pPr>
            <a:r>
              <a:t/>
            </a:r>
            <a:endParaRPr sz="2000"/>
          </a:p>
          <a:p>
            <a:pPr indent="-342900" lvl="0" marL="342900" rtl="0" algn="l">
              <a:spcBef>
                <a:spcPts val="1000"/>
              </a:spcBef>
              <a:spcAft>
                <a:spcPts val="0"/>
              </a:spcAft>
              <a:buSzPts val="1600"/>
              <a:buChar char="►"/>
            </a:pPr>
            <a:r>
              <a:rPr lang="en-US" sz="2000"/>
              <a:t>Answers the 2AC’s arguments.</a:t>
            </a:r>
            <a:endParaRPr/>
          </a:p>
          <a:p>
            <a:pPr indent="-241300" lvl="0" marL="342900" rtl="0" algn="l">
              <a:spcBef>
                <a:spcPts val="1000"/>
              </a:spcBef>
              <a:spcAft>
                <a:spcPts val="0"/>
              </a:spcAft>
              <a:buSzPts val="1600"/>
              <a:buNone/>
            </a:pPr>
            <a:r>
              <a:t/>
            </a:r>
            <a:endParaRPr sz="2000"/>
          </a:p>
          <a:p>
            <a:pPr indent="-342900" lvl="0" marL="342900" rtl="0" algn="l">
              <a:spcBef>
                <a:spcPts val="1000"/>
              </a:spcBef>
              <a:spcAft>
                <a:spcPts val="0"/>
              </a:spcAft>
              <a:buSzPts val="1600"/>
              <a:buChar char="►"/>
            </a:pPr>
            <a:r>
              <a:rPr lang="en-US" sz="2000"/>
              <a:t>Puts </a:t>
            </a:r>
            <a:r>
              <a:rPr b="1" lang="en-US" sz="2000"/>
              <a:t>pressure </a:t>
            </a:r>
            <a:r>
              <a:rPr lang="en-US" sz="2000"/>
              <a:t>on the 1AR.</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3" name="Shape 423"/>
        <p:cNvGrpSpPr/>
        <p:nvPr/>
      </p:nvGrpSpPr>
      <p:grpSpPr>
        <a:xfrm>
          <a:off x="0" y="0"/>
          <a:ext cx="0" cy="0"/>
          <a:chOff x="0" y="0"/>
          <a:chExt cx="0" cy="0"/>
        </a:xfrm>
      </p:grpSpPr>
      <p:sp>
        <p:nvSpPr>
          <p:cNvPr id="424" name="Google Shape;424;p41"/>
          <p:cNvSpPr txBox="1"/>
          <p:nvPr>
            <p:ph type="title"/>
          </p:nvPr>
        </p:nvSpPr>
        <p:spPr>
          <a:xfrm>
            <a:off x="1154954" y="947920"/>
            <a:ext cx="8761413" cy="72848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lt2"/>
              </a:buClr>
              <a:buSzPts val="3600"/>
              <a:buFont typeface="Century Gothic"/>
              <a:buNone/>
            </a:pPr>
            <a:r>
              <a:rPr lang="en-US"/>
              <a:t>CX of the 2NC</a:t>
            </a:r>
            <a:endParaRPr/>
          </a:p>
        </p:txBody>
      </p:sp>
      <p:sp>
        <p:nvSpPr>
          <p:cNvPr id="425" name="Google Shape;425;p41"/>
          <p:cNvSpPr txBox="1"/>
          <p:nvPr>
            <p:ph idx="1" type="body"/>
          </p:nvPr>
        </p:nvSpPr>
        <p:spPr>
          <a:xfrm>
            <a:off x="1154954" y="2603500"/>
            <a:ext cx="8761413" cy="3416300"/>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SzPts val="1600"/>
              <a:buChar char="►"/>
            </a:pPr>
            <a:r>
              <a:rPr b="1" lang="en-US" sz="2000"/>
              <a:t>Clarifies, challenges, </a:t>
            </a:r>
            <a:r>
              <a:rPr lang="en-US" sz="2000"/>
              <a:t>and establishes </a:t>
            </a:r>
            <a:r>
              <a:rPr b="1" lang="en-US" sz="2000"/>
              <a:t>commitments</a:t>
            </a:r>
            <a:r>
              <a:rPr lang="en-US" sz="2000"/>
              <a:t> for 2AC arguments.</a:t>
            </a:r>
            <a:endParaRPr/>
          </a:p>
          <a:p>
            <a:pPr indent="0" lvl="0" marL="0" rtl="0" algn="l">
              <a:spcBef>
                <a:spcPts val="1000"/>
              </a:spcBef>
              <a:spcAft>
                <a:spcPts val="0"/>
              </a:spcAft>
              <a:buSzPts val="1600"/>
              <a:buNone/>
            </a:pPr>
            <a:r>
              <a:t/>
            </a:r>
            <a:endParaRPr b="1" sz="2000"/>
          </a:p>
          <a:p>
            <a:pPr indent="-342900" lvl="0" marL="342900" rtl="0" algn="l">
              <a:spcBef>
                <a:spcPts val="1000"/>
              </a:spcBef>
              <a:spcAft>
                <a:spcPts val="0"/>
              </a:spcAft>
              <a:buSzPts val="1600"/>
              <a:buChar char="►"/>
            </a:pPr>
            <a:r>
              <a:rPr lang="en-US" sz="2000"/>
              <a:t>The aff’s </a:t>
            </a:r>
            <a:r>
              <a:rPr b="1" lang="en-US" sz="2000"/>
              <a:t>last chance</a:t>
            </a:r>
            <a:r>
              <a:rPr lang="en-US" sz="2000"/>
              <a:t> to question the negative.</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0" name="Shape 430"/>
        <p:cNvGrpSpPr/>
        <p:nvPr/>
      </p:nvGrpSpPr>
      <p:grpSpPr>
        <a:xfrm>
          <a:off x="0" y="0"/>
          <a:ext cx="0" cy="0"/>
          <a:chOff x="0" y="0"/>
          <a:chExt cx="0" cy="0"/>
        </a:xfrm>
      </p:grpSpPr>
      <p:sp>
        <p:nvSpPr>
          <p:cNvPr id="431" name="Google Shape;431;p42"/>
          <p:cNvSpPr txBox="1"/>
          <p:nvPr>
            <p:ph type="title"/>
          </p:nvPr>
        </p:nvSpPr>
        <p:spPr>
          <a:xfrm>
            <a:off x="1154954" y="947920"/>
            <a:ext cx="8761413" cy="72848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lt2"/>
              </a:buClr>
              <a:buSzPts val="3600"/>
              <a:buFont typeface="Century Gothic"/>
              <a:buNone/>
            </a:pPr>
            <a:r>
              <a:rPr lang="en-US"/>
              <a:t>The 1NR</a:t>
            </a:r>
            <a:endParaRPr/>
          </a:p>
        </p:txBody>
      </p:sp>
      <p:sp>
        <p:nvSpPr>
          <p:cNvPr id="432" name="Google Shape;432;p42"/>
          <p:cNvSpPr txBox="1"/>
          <p:nvPr>
            <p:ph idx="1" type="body"/>
          </p:nvPr>
        </p:nvSpPr>
        <p:spPr>
          <a:xfrm>
            <a:off x="1154954" y="2603500"/>
            <a:ext cx="8761413" cy="3416300"/>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SzPts val="1600"/>
              <a:buChar char="►"/>
            </a:pPr>
            <a:r>
              <a:rPr b="1" lang="en-US" sz="2000"/>
              <a:t>Extends</a:t>
            </a:r>
            <a:r>
              <a:rPr lang="en-US" sz="2000"/>
              <a:t> and </a:t>
            </a:r>
            <a:r>
              <a:rPr b="1" lang="en-US" sz="2000"/>
              <a:t>develops</a:t>
            </a:r>
            <a:r>
              <a:rPr lang="en-US" sz="2000"/>
              <a:t> arguments from the 1NC.</a:t>
            </a:r>
            <a:endParaRPr/>
          </a:p>
          <a:p>
            <a:pPr indent="0" lvl="0" marL="0" rtl="0" algn="l">
              <a:spcBef>
                <a:spcPts val="1000"/>
              </a:spcBef>
              <a:spcAft>
                <a:spcPts val="0"/>
              </a:spcAft>
              <a:buSzPts val="1600"/>
              <a:buNone/>
            </a:pPr>
            <a:r>
              <a:t/>
            </a:r>
            <a:endParaRPr sz="2000"/>
          </a:p>
          <a:p>
            <a:pPr indent="-342900" lvl="0" marL="342900" rtl="0" algn="l">
              <a:spcBef>
                <a:spcPts val="1000"/>
              </a:spcBef>
              <a:spcAft>
                <a:spcPts val="0"/>
              </a:spcAft>
              <a:buSzPts val="1600"/>
              <a:buChar char="►"/>
            </a:pPr>
            <a:r>
              <a:rPr lang="en-US" sz="2000"/>
              <a:t>The 1NR has the </a:t>
            </a:r>
            <a:r>
              <a:rPr b="1" lang="en-US" sz="2000"/>
              <a:t>most prep time</a:t>
            </a:r>
            <a:r>
              <a:rPr lang="en-US" sz="2000"/>
              <a:t> of any speech in a debate.</a:t>
            </a:r>
            <a:endParaRPr/>
          </a:p>
          <a:p>
            <a:pPr indent="-285750" lvl="1" marL="742950" rtl="0" algn="l">
              <a:spcBef>
                <a:spcPts val="1000"/>
              </a:spcBef>
              <a:spcAft>
                <a:spcPts val="0"/>
              </a:spcAft>
              <a:buSzPts val="1440"/>
              <a:buChar char="►"/>
            </a:pPr>
            <a:r>
              <a:rPr lang="en-US" sz="1800"/>
              <a:t>2NC + CX</a:t>
            </a:r>
            <a:endParaRPr/>
          </a:p>
          <a:p>
            <a:pPr indent="-285750" lvl="1" marL="742950" rtl="0" algn="l">
              <a:spcBef>
                <a:spcPts val="1000"/>
              </a:spcBef>
              <a:spcAft>
                <a:spcPts val="0"/>
              </a:spcAft>
              <a:buSzPts val="1440"/>
              <a:buChar char="►"/>
            </a:pPr>
            <a:r>
              <a:rPr lang="en-US" sz="1800"/>
              <a:t>Evidence comparison</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7" name="Shape 437"/>
        <p:cNvGrpSpPr/>
        <p:nvPr/>
      </p:nvGrpSpPr>
      <p:grpSpPr>
        <a:xfrm>
          <a:off x="0" y="0"/>
          <a:ext cx="0" cy="0"/>
          <a:chOff x="0" y="0"/>
          <a:chExt cx="0" cy="0"/>
        </a:xfrm>
      </p:grpSpPr>
      <p:sp>
        <p:nvSpPr>
          <p:cNvPr id="438" name="Google Shape;438;p43"/>
          <p:cNvSpPr txBox="1"/>
          <p:nvPr>
            <p:ph type="title"/>
          </p:nvPr>
        </p:nvSpPr>
        <p:spPr>
          <a:xfrm>
            <a:off x="1154954" y="947920"/>
            <a:ext cx="8761413" cy="72848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lt2"/>
              </a:buClr>
              <a:buSzPts val="3600"/>
              <a:buFont typeface="Century Gothic"/>
              <a:buNone/>
            </a:pPr>
            <a:r>
              <a:rPr lang="en-US"/>
              <a:t>The 1AR</a:t>
            </a:r>
            <a:endParaRPr/>
          </a:p>
        </p:txBody>
      </p:sp>
      <p:sp>
        <p:nvSpPr>
          <p:cNvPr id="439" name="Google Shape;439;p43"/>
          <p:cNvSpPr txBox="1"/>
          <p:nvPr>
            <p:ph idx="1" type="body"/>
          </p:nvPr>
        </p:nvSpPr>
        <p:spPr>
          <a:xfrm>
            <a:off x="1154954" y="2603500"/>
            <a:ext cx="8761413" cy="3416300"/>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SzPts val="1600"/>
              <a:buChar char="►"/>
            </a:pPr>
            <a:r>
              <a:rPr b="1" lang="en-US" sz="2000"/>
              <a:t>Cover, cover, cover.</a:t>
            </a:r>
            <a:endParaRPr/>
          </a:p>
          <a:p>
            <a:pPr indent="-241300" lvl="0" marL="342900" rtl="0" algn="l">
              <a:spcBef>
                <a:spcPts val="1000"/>
              </a:spcBef>
              <a:spcAft>
                <a:spcPts val="0"/>
              </a:spcAft>
              <a:buSzPts val="1600"/>
              <a:buNone/>
            </a:pPr>
            <a:r>
              <a:t/>
            </a:r>
            <a:endParaRPr b="1" sz="2000"/>
          </a:p>
          <a:p>
            <a:pPr indent="-342900" lvl="0" marL="342900" rtl="0" algn="l">
              <a:spcBef>
                <a:spcPts val="1000"/>
              </a:spcBef>
              <a:spcAft>
                <a:spcPts val="0"/>
              </a:spcAft>
              <a:buSzPts val="1600"/>
              <a:buChar char="►"/>
            </a:pPr>
            <a:r>
              <a:rPr lang="en-US" sz="2000"/>
              <a:t>Must </a:t>
            </a:r>
            <a:r>
              <a:rPr b="1" lang="en-US" sz="2000"/>
              <a:t>pick and choose.</a:t>
            </a:r>
            <a:endParaRPr/>
          </a:p>
          <a:p>
            <a:pPr indent="-285750" lvl="1" marL="742950" rtl="0" algn="l">
              <a:spcBef>
                <a:spcPts val="1000"/>
              </a:spcBef>
              <a:spcAft>
                <a:spcPts val="0"/>
              </a:spcAft>
              <a:buSzPts val="1440"/>
              <a:buChar char="►"/>
            </a:pPr>
            <a:r>
              <a:rPr lang="en-US" sz="1800"/>
              <a:t>Selects the best 2AC arguments to extend.</a:t>
            </a:r>
            <a:endParaRPr/>
          </a:p>
          <a:p>
            <a:pPr indent="-285750" lvl="1" marL="742950" rtl="0" algn="l">
              <a:spcBef>
                <a:spcPts val="1000"/>
              </a:spcBef>
              <a:spcAft>
                <a:spcPts val="0"/>
              </a:spcAft>
              <a:buSzPts val="1440"/>
              <a:buChar char="►"/>
            </a:pPr>
            <a:r>
              <a:rPr lang="en-US" sz="1800"/>
              <a:t>May not extend every 1AC advantage.</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4" name="Shape 444"/>
        <p:cNvGrpSpPr/>
        <p:nvPr/>
      </p:nvGrpSpPr>
      <p:grpSpPr>
        <a:xfrm>
          <a:off x="0" y="0"/>
          <a:ext cx="0" cy="0"/>
          <a:chOff x="0" y="0"/>
          <a:chExt cx="0" cy="0"/>
        </a:xfrm>
      </p:grpSpPr>
      <p:sp>
        <p:nvSpPr>
          <p:cNvPr id="445" name="Google Shape;445;p44"/>
          <p:cNvSpPr txBox="1"/>
          <p:nvPr>
            <p:ph type="title"/>
          </p:nvPr>
        </p:nvSpPr>
        <p:spPr>
          <a:xfrm>
            <a:off x="1154954" y="947920"/>
            <a:ext cx="8761413" cy="72848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lt2"/>
              </a:buClr>
              <a:buSzPts val="3600"/>
              <a:buFont typeface="Century Gothic"/>
              <a:buNone/>
            </a:pPr>
            <a:r>
              <a:rPr lang="en-US"/>
              <a:t>The 2NR</a:t>
            </a:r>
            <a:endParaRPr/>
          </a:p>
        </p:txBody>
      </p:sp>
      <p:sp>
        <p:nvSpPr>
          <p:cNvPr id="446" name="Google Shape;446;p44"/>
          <p:cNvSpPr txBox="1"/>
          <p:nvPr>
            <p:ph idx="1" type="body"/>
          </p:nvPr>
        </p:nvSpPr>
        <p:spPr>
          <a:xfrm>
            <a:off x="1154954" y="2603500"/>
            <a:ext cx="9182846" cy="3416300"/>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SzPts val="1600"/>
              <a:buChar char="►"/>
            </a:pPr>
            <a:r>
              <a:rPr lang="en-US" sz="2000"/>
              <a:t>The </a:t>
            </a:r>
            <a:r>
              <a:rPr b="1" lang="en-US" sz="2000"/>
              <a:t>final negative pitch</a:t>
            </a:r>
            <a:r>
              <a:rPr lang="en-US" sz="2000"/>
              <a:t> to the judge.</a:t>
            </a:r>
            <a:endParaRPr/>
          </a:p>
          <a:p>
            <a:pPr indent="-241300" lvl="0" marL="342900" rtl="0" algn="l">
              <a:spcBef>
                <a:spcPts val="1000"/>
              </a:spcBef>
              <a:spcAft>
                <a:spcPts val="0"/>
              </a:spcAft>
              <a:buSzPts val="1600"/>
              <a:buNone/>
            </a:pPr>
            <a:r>
              <a:t/>
            </a:r>
            <a:endParaRPr sz="2000"/>
          </a:p>
          <a:p>
            <a:pPr indent="-342900" lvl="0" marL="342900" rtl="0" algn="l">
              <a:spcBef>
                <a:spcPts val="1000"/>
              </a:spcBef>
              <a:spcAft>
                <a:spcPts val="0"/>
              </a:spcAft>
              <a:buSzPts val="1600"/>
              <a:buChar char="►"/>
            </a:pPr>
            <a:r>
              <a:rPr lang="en-US" sz="2000"/>
              <a:t>Balances multiple priorities, including:</a:t>
            </a:r>
            <a:endParaRPr/>
          </a:p>
          <a:p>
            <a:pPr indent="-285750" lvl="1" marL="742950" rtl="0" algn="l">
              <a:spcBef>
                <a:spcPts val="1000"/>
              </a:spcBef>
              <a:spcAft>
                <a:spcPts val="0"/>
              </a:spcAft>
              <a:buSzPts val="1440"/>
              <a:buChar char="►"/>
            </a:pPr>
            <a:r>
              <a:rPr lang="en-US" sz="1800"/>
              <a:t>Framing the debate</a:t>
            </a:r>
            <a:endParaRPr/>
          </a:p>
          <a:p>
            <a:pPr indent="-285750" lvl="1" marL="742950" rtl="0" algn="l">
              <a:spcBef>
                <a:spcPts val="1000"/>
              </a:spcBef>
              <a:spcAft>
                <a:spcPts val="0"/>
              </a:spcAft>
              <a:buSzPts val="1440"/>
              <a:buChar char="►"/>
            </a:pPr>
            <a:r>
              <a:rPr lang="en-US" sz="1800"/>
              <a:t>Covering the 1AR</a:t>
            </a:r>
            <a:endParaRPr/>
          </a:p>
          <a:p>
            <a:pPr indent="-285750" lvl="1" marL="742950" rtl="0" algn="l">
              <a:spcBef>
                <a:spcPts val="1000"/>
              </a:spcBef>
              <a:spcAft>
                <a:spcPts val="0"/>
              </a:spcAft>
              <a:buSzPts val="1440"/>
              <a:buChar char="►"/>
            </a:pPr>
            <a:r>
              <a:rPr lang="en-US" sz="1800"/>
              <a:t>Predicting the 2AR</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1" name="Shape 451"/>
        <p:cNvGrpSpPr/>
        <p:nvPr/>
      </p:nvGrpSpPr>
      <p:grpSpPr>
        <a:xfrm>
          <a:off x="0" y="0"/>
          <a:ext cx="0" cy="0"/>
          <a:chOff x="0" y="0"/>
          <a:chExt cx="0" cy="0"/>
        </a:xfrm>
      </p:grpSpPr>
      <p:sp>
        <p:nvSpPr>
          <p:cNvPr id="452" name="Google Shape;452;p45"/>
          <p:cNvSpPr txBox="1"/>
          <p:nvPr>
            <p:ph type="title"/>
          </p:nvPr>
        </p:nvSpPr>
        <p:spPr>
          <a:xfrm>
            <a:off x="1154954" y="947920"/>
            <a:ext cx="8761413" cy="72848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lt2"/>
              </a:buClr>
              <a:buSzPts val="3600"/>
              <a:buFont typeface="Century Gothic"/>
              <a:buNone/>
            </a:pPr>
            <a:r>
              <a:rPr lang="en-US"/>
              <a:t>The 2AR</a:t>
            </a:r>
            <a:endParaRPr/>
          </a:p>
        </p:txBody>
      </p:sp>
      <p:sp>
        <p:nvSpPr>
          <p:cNvPr id="453" name="Google Shape;453;p45"/>
          <p:cNvSpPr txBox="1"/>
          <p:nvPr>
            <p:ph idx="1" type="body"/>
          </p:nvPr>
        </p:nvSpPr>
        <p:spPr>
          <a:xfrm>
            <a:off x="1154954" y="2603500"/>
            <a:ext cx="8761413" cy="3416300"/>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SzPts val="1600"/>
              <a:buChar char="►"/>
            </a:pPr>
            <a:r>
              <a:rPr lang="en-US" sz="2000"/>
              <a:t>The </a:t>
            </a:r>
            <a:r>
              <a:rPr b="1" lang="en-US" sz="2000"/>
              <a:t>final affirmative pitch</a:t>
            </a:r>
            <a:r>
              <a:rPr lang="en-US" sz="2000"/>
              <a:t> to the judge.</a:t>
            </a:r>
            <a:endParaRPr/>
          </a:p>
          <a:p>
            <a:pPr indent="-241300" lvl="0" marL="342900" rtl="0" algn="l">
              <a:spcBef>
                <a:spcPts val="1000"/>
              </a:spcBef>
              <a:spcAft>
                <a:spcPts val="0"/>
              </a:spcAft>
              <a:buSzPts val="1600"/>
              <a:buNone/>
            </a:pPr>
            <a:r>
              <a:t/>
            </a:r>
            <a:endParaRPr sz="2000"/>
          </a:p>
          <a:p>
            <a:pPr indent="-342900" lvl="0" marL="342900" rtl="0" algn="l">
              <a:spcBef>
                <a:spcPts val="1000"/>
              </a:spcBef>
              <a:spcAft>
                <a:spcPts val="0"/>
              </a:spcAft>
              <a:buSzPts val="1600"/>
              <a:buChar char="►"/>
            </a:pPr>
            <a:r>
              <a:rPr lang="en-US" sz="2000"/>
              <a:t>Selects the best arguments from the 1AR.</a:t>
            </a:r>
            <a:endParaRPr/>
          </a:p>
          <a:p>
            <a:pPr indent="0" lvl="0" marL="0" rtl="0" algn="l">
              <a:spcBef>
                <a:spcPts val="1000"/>
              </a:spcBef>
              <a:spcAft>
                <a:spcPts val="0"/>
              </a:spcAft>
              <a:buSzPts val="1600"/>
              <a:buNone/>
            </a:pPr>
            <a:r>
              <a:t/>
            </a:r>
            <a:endParaRPr sz="2000"/>
          </a:p>
          <a:p>
            <a:pPr indent="-342900" lvl="0" marL="342900" rtl="0" algn="l">
              <a:spcBef>
                <a:spcPts val="1000"/>
              </a:spcBef>
              <a:spcAft>
                <a:spcPts val="0"/>
              </a:spcAft>
              <a:buSzPts val="1600"/>
              <a:buChar char="►"/>
            </a:pPr>
            <a:r>
              <a:rPr b="1" lang="en-US" sz="2000"/>
              <a:t>Frames</a:t>
            </a:r>
            <a:r>
              <a:rPr lang="en-US" sz="2000"/>
              <a:t> the debate.</a:t>
            </a:r>
            <a:endParaRPr/>
          </a:p>
          <a:p>
            <a:pPr indent="-241300" lvl="0" marL="342900" rtl="0" algn="l">
              <a:spcBef>
                <a:spcPts val="1000"/>
              </a:spcBef>
              <a:spcAft>
                <a:spcPts val="0"/>
              </a:spcAft>
              <a:buSzPts val="1600"/>
              <a:buNone/>
            </a:pPr>
            <a:r>
              <a:t/>
            </a:r>
            <a:endParaRPr sz="2000"/>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8" name="Shape 458"/>
        <p:cNvGrpSpPr/>
        <p:nvPr/>
      </p:nvGrpSpPr>
      <p:grpSpPr>
        <a:xfrm>
          <a:off x="0" y="0"/>
          <a:ext cx="0" cy="0"/>
          <a:chOff x="0" y="0"/>
          <a:chExt cx="0" cy="0"/>
        </a:xfrm>
      </p:grpSpPr>
      <p:sp>
        <p:nvSpPr>
          <p:cNvPr id="459" name="Google Shape;459;p46"/>
          <p:cNvSpPr txBox="1"/>
          <p:nvPr>
            <p:ph type="title"/>
          </p:nvPr>
        </p:nvSpPr>
        <p:spPr>
          <a:xfrm>
            <a:off x="1154956" y="2677644"/>
            <a:ext cx="4351023" cy="2283823"/>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lt2"/>
              </a:buClr>
              <a:buSzPts val="4000"/>
              <a:buFont typeface="Century Gothic"/>
              <a:buNone/>
            </a:pPr>
            <a:r>
              <a:rPr lang="en-US"/>
              <a:t>Conclusion</a:t>
            </a:r>
            <a:endParaRPr/>
          </a:p>
        </p:txBody>
      </p:sp>
      <p:sp>
        <p:nvSpPr>
          <p:cNvPr id="460" name="Google Shape;460;p46"/>
          <p:cNvSpPr txBox="1"/>
          <p:nvPr>
            <p:ph idx="1" type="body"/>
          </p:nvPr>
        </p:nvSpPr>
        <p:spPr>
          <a:xfrm>
            <a:off x="6895559" y="2677644"/>
            <a:ext cx="3757545" cy="2283824"/>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SzPts val="1600"/>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sp>
        <p:nvSpPr>
          <p:cNvPr id="283" name="Google Shape;283;p21"/>
          <p:cNvSpPr txBox="1"/>
          <p:nvPr>
            <p:ph type="title"/>
          </p:nvPr>
        </p:nvSpPr>
        <p:spPr>
          <a:xfrm>
            <a:off x="1154956" y="2677644"/>
            <a:ext cx="4351023" cy="2283823"/>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lt2"/>
              </a:buClr>
              <a:buSzPts val="4000"/>
              <a:buFont typeface="Century Gothic"/>
              <a:buNone/>
            </a:pPr>
            <a:r>
              <a:rPr lang="en-US"/>
              <a:t>I. What is Policy Debate?</a:t>
            </a:r>
            <a:endParaRPr/>
          </a:p>
        </p:txBody>
      </p:sp>
      <p:sp>
        <p:nvSpPr>
          <p:cNvPr id="284" name="Google Shape;284;p21"/>
          <p:cNvSpPr txBox="1"/>
          <p:nvPr>
            <p:ph idx="1" type="body"/>
          </p:nvPr>
        </p:nvSpPr>
        <p:spPr>
          <a:xfrm>
            <a:off x="6895559" y="2677644"/>
            <a:ext cx="3757545" cy="2283824"/>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SzPts val="1600"/>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sp>
        <p:nvSpPr>
          <p:cNvPr id="290" name="Google Shape;290;p22"/>
          <p:cNvSpPr txBox="1"/>
          <p:nvPr>
            <p:ph type="title"/>
          </p:nvPr>
        </p:nvSpPr>
        <p:spPr>
          <a:xfrm>
            <a:off x="1154954" y="947920"/>
            <a:ext cx="8761413" cy="72848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lt2"/>
              </a:buClr>
              <a:buSzPts val="3600"/>
              <a:buFont typeface="Century Gothic"/>
              <a:buNone/>
            </a:pPr>
            <a:r>
              <a:rPr lang="en-US"/>
              <a:t>Basics</a:t>
            </a:r>
            <a:endParaRPr/>
          </a:p>
        </p:txBody>
      </p:sp>
      <p:sp>
        <p:nvSpPr>
          <p:cNvPr id="291" name="Google Shape;291;p22"/>
          <p:cNvSpPr txBox="1"/>
          <p:nvPr>
            <p:ph idx="1" type="body"/>
          </p:nvPr>
        </p:nvSpPr>
        <p:spPr>
          <a:xfrm>
            <a:off x="1154954" y="2603500"/>
            <a:ext cx="8761413" cy="3416300"/>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SzPts val="1600"/>
              <a:buChar char="►"/>
            </a:pPr>
            <a:r>
              <a:rPr lang="en-US" sz="2000"/>
              <a:t>Policy debate is a </a:t>
            </a:r>
            <a:r>
              <a:rPr b="1" lang="en-US" sz="2000"/>
              <a:t>competition.</a:t>
            </a:r>
            <a:endParaRPr/>
          </a:p>
          <a:p>
            <a:pPr indent="-241300" lvl="0" marL="342900" rtl="0" algn="l">
              <a:spcBef>
                <a:spcPts val="1000"/>
              </a:spcBef>
              <a:spcAft>
                <a:spcPts val="0"/>
              </a:spcAft>
              <a:buSzPts val="1600"/>
              <a:buNone/>
            </a:pPr>
            <a:r>
              <a:t/>
            </a:r>
            <a:endParaRPr b="1" sz="2000"/>
          </a:p>
          <a:p>
            <a:pPr indent="-342900" lvl="0" marL="342900" rtl="0" algn="l">
              <a:spcBef>
                <a:spcPts val="1000"/>
              </a:spcBef>
              <a:spcAft>
                <a:spcPts val="0"/>
              </a:spcAft>
              <a:buSzPts val="1600"/>
              <a:buChar char="►"/>
            </a:pPr>
            <a:r>
              <a:rPr b="1" lang="en-US" sz="2000"/>
              <a:t>Two teams</a:t>
            </a:r>
            <a:r>
              <a:rPr lang="en-US" sz="2000"/>
              <a:t> argue on opposing sides of a </a:t>
            </a:r>
            <a:r>
              <a:rPr b="1" lang="en-US" sz="2000"/>
              <a:t>resolution</a:t>
            </a:r>
            <a:r>
              <a:rPr lang="en-US" sz="2000"/>
              <a:t>.</a:t>
            </a:r>
            <a:endParaRPr/>
          </a:p>
          <a:p>
            <a:pPr indent="-241300" lvl="0" marL="342900" rtl="0" algn="l">
              <a:spcBef>
                <a:spcPts val="1000"/>
              </a:spcBef>
              <a:spcAft>
                <a:spcPts val="0"/>
              </a:spcAft>
              <a:buSzPts val="1600"/>
              <a:buNone/>
            </a:pPr>
            <a:r>
              <a:t/>
            </a:r>
            <a:endParaRPr sz="2000"/>
          </a:p>
          <a:p>
            <a:pPr indent="-342900" lvl="0" marL="342900" rtl="0" algn="l">
              <a:spcBef>
                <a:spcPts val="1000"/>
              </a:spcBef>
              <a:spcAft>
                <a:spcPts val="0"/>
              </a:spcAft>
              <a:buSzPts val="1600"/>
              <a:buChar char="►"/>
            </a:pPr>
            <a:r>
              <a:rPr lang="en-US" sz="2000"/>
              <a:t>The winner is determined by a </a:t>
            </a:r>
            <a:r>
              <a:rPr b="1" lang="en-US" sz="2000"/>
              <a:t>judge</a:t>
            </a:r>
            <a:r>
              <a:rPr lang="en-US" sz="2000"/>
              <a:t>.</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sp>
        <p:nvSpPr>
          <p:cNvPr id="297" name="Google Shape;297;p23"/>
          <p:cNvSpPr txBox="1"/>
          <p:nvPr>
            <p:ph type="title"/>
          </p:nvPr>
        </p:nvSpPr>
        <p:spPr>
          <a:xfrm>
            <a:off x="1154954" y="947920"/>
            <a:ext cx="8761413" cy="72848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lt2"/>
              </a:buClr>
              <a:buSzPts val="3600"/>
              <a:buFont typeface="Century Gothic"/>
              <a:buNone/>
            </a:pPr>
            <a:r>
              <a:rPr lang="en-US"/>
              <a:t>2020-21 College Resolution</a:t>
            </a:r>
            <a:endParaRPr/>
          </a:p>
        </p:txBody>
      </p:sp>
      <p:sp>
        <p:nvSpPr>
          <p:cNvPr id="298" name="Google Shape;298;p23"/>
          <p:cNvSpPr txBox="1"/>
          <p:nvPr>
            <p:ph idx="1" type="body"/>
          </p:nvPr>
        </p:nvSpPr>
        <p:spPr>
          <a:xfrm>
            <a:off x="1154954" y="2603500"/>
            <a:ext cx="8761413" cy="341630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SzPts val="1920"/>
              <a:buChar char="►"/>
            </a:pPr>
            <a:r>
              <a:rPr b="1" lang="en-US" sz="2400"/>
              <a:t>Resolved: The United States Federal Government should reduce its alliance commitments with Japan, the Republic of Korea, North Atlantic Treaty Organization member states, and/or the Republic of the Philippines, by at least substantially limiting the conditions under which its defense pact can be activated.</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 name="Shape 303"/>
        <p:cNvGrpSpPr/>
        <p:nvPr/>
      </p:nvGrpSpPr>
      <p:grpSpPr>
        <a:xfrm>
          <a:off x="0" y="0"/>
          <a:ext cx="0" cy="0"/>
          <a:chOff x="0" y="0"/>
          <a:chExt cx="0" cy="0"/>
        </a:xfrm>
      </p:grpSpPr>
      <p:sp>
        <p:nvSpPr>
          <p:cNvPr id="304" name="Google Shape;304;p24"/>
          <p:cNvSpPr txBox="1"/>
          <p:nvPr>
            <p:ph type="title"/>
          </p:nvPr>
        </p:nvSpPr>
        <p:spPr>
          <a:xfrm>
            <a:off x="1154954" y="947920"/>
            <a:ext cx="8761413" cy="72848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lt2"/>
              </a:buClr>
              <a:buSzPts val="3600"/>
              <a:buFont typeface="Century Gothic"/>
              <a:buNone/>
            </a:pPr>
            <a:r>
              <a:rPr lang="en-US"/>
              <a:t>Aff and Neg</a:t>
            </a:r>
            <a:endParaRPr/>
          </a:p>
        </p:txBody>
      </p:sp>
      <p:sp>
        <p:nvSpPr>
          <p:cNvPr id="305" name="Google Shape;305;p24"/>
          <p:cNvSpPr txBox="1"/>
          <p:nvPr>
            <p:ph idx="1" type="body"/>
          </p:nvPr>
        </p:nvSpPr>
        <p:spPr>
          <a:xfrm>
            <a:off x="1154954" y="2603500"/>
            <a:ext cx="8761413" cy="3416300"/>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SzPts val="1600"/>
              <a:buChar char="►"/>
            </a:pPr>
            <a:r>
              <a:rPr b="1" lang="en-US" sz="2000"/>
              <a:t>Affirmative</a:t>
            </a:r>
            <a:r>
              <a:rPr lang="en-US" sz="2000"/>
              <a:t> – Presents a </a:t>
            </a:r>
            <a:r>
              <a:rPr b="1" lang="en-US" sz="2000"/>
              <a:t>plan</a:t>
            </a:r>
            <a:r>
              <a:rPr lang="en-US" sz="2000"/>
              <a:t> with </a:t>
            </a:r>
            <a:r>
              <a:rPr b="1" lang="en-US" sz="2000"/>
              <a:t>advantages</a:t>
            </a:r>
            <a:r>
              <a:rPr lang="en-US" sz="2000"/>
              <a:t>.</a:t>
            </a:r>
            <a:endParaRPr/>
          </a:p>
          <a:p>
            <a:pPr indent="-285750" lvl="1" marL="742950" rtl="0" algn="l">
              <a:spcBef>
                <a:spcPts val="1000"/>
              </a:spcBef>
              <a:spcAft>
                <a:spcPts val="0"/>
              </a:spcAft>
              <a:buSzPts val="1440"/>
              <a:buChar char="►"/>
            </a:pPr>
            <a:r>
              <a:rPr lang="en-US" sz="1800"/>
              <a:t>EX: NATO – Russia Advantage</a:t>
            </a:r>
            <a:endParaRPr/>
          </a:p>
          <a:p>
            <a:pPr indent="-285750" lvl="1" marL="742950" rtl="0" algn="l">
              <a:spcBef>
                <a:spcPts val="1000"/>
              </a:spcBef>
              <a:spcAft>
                <a:spcPts val="0"/>
              </a:spcAft>
              <a:buSzPts val="1440"/>
              <a:buChar char="►"/>
            </a:pPr>
            <a:r>
              <a:rPr lang="en-US" sz="1800"/>
              <a:t>EX: Senkaku Islands – China Advantage</a:t>
            </a:r>
            <a:endParaRPr/>
          </a:p>
          <a:p>
            <a:pPr indent="-184150" lvl="1" marL="742950" rtl="0" algn="l">
              <a:spcBef>
                <a:spcPts val="1000"/>
              </a:spcBef>
              <a:spcAft>
                <a:spcPts val="0"/>
              </a:spcAft>
              <a:buSzPts val="1600"/>
              <a:buNone/>
            </a:pPr>
            <a:r>
              <a:t/>
            </a:r>
            <a:endParaRPr sz="2000"/>
          </a:p>
          <a:p>
            <a:pPr indent="-342900" lvl="0" marL="342900" rtl="0" algn="l">
              <a:spcBef>
                <a:spcPts val="1000"/>
              </a:spcBef>
              <a:spcAft>
                <a:spcPts val="0"/>
              </a:spcAft>
              <a:buSzPts val="1600"/>
              <a:buChar char="►"/>
            </a:pPr>
            <a:r>
              <a:rPr b="1" lang="en-US" sz="2000"/>
              <a:t>Negative</a:t>
            </a:r>
            <a:r>
              <a:rPr lang="en-US" sz="2000"/>
              <a:t> – Argues against the plan.</a:t>
            </a:r>
            <a:endParaRPr/>
          </a:p>
          <a:p>
            <a:pPr indent="-285750" lvl="1" marL="742950" rtl="0" algn="l">
              <a:spcBef>
                <a:spcPts val="1000"/>
              </a:spcBef>
              <a:spcAft>
                <a:spcPts val="0"/>
              </a:spcAft>
              <a:buSzPts val="1440"/>
              <a:buChar char="►"/>
            </a:pPr>
            <a:r>
              <a:rPr lang="en-US" sz="1800"/>
              <a:t>EX: NATO – Credibility DA</a:t>
            </a:r>
            <a:endParaRPr/>
          </a:p>
          <a:p>
            <a:pPr indent="-285750" lvl="1" marL="742950" rtl="0" algn="l">
              <a:spcBef>
                <a:spcPts val="1000"/>
              </a:spcBef>
              <a:spcAft>
                <a:spcPts val="0"/>
              </a:spcAft>
              <a:buSzPts val="1440"/>
              <a:buChar char="►"/>
            </a:pPr>
            <a:r>
              <a:rPr lang="en-US" sz="1800"/>
              <a:t>EX: Senkaku Islands – Deterrence DA</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0" name="Shape 310"/>
        <p:cNvGrpSpPr/>
        <p:nvPr/>
      </p:nvGrpSpPr>
      <p:grpSpPr>
        <a:xfrm>
          <a:off x="0" y="0"/>
          <a:ext cx="0" cy="0"/>
          <a:chOff x="0" y="0"/>
          <a:chExt cx="0" cy="0"/>
        </a:xfrm>
      </p:grpSpPr>
      <p:sp>
        <p:nvSpPr>
          <p:cNvPr id="311" name="Google Shape;311;p25"/>
          <p:cNvSpPr txBox="1"/>
          <p:nvPr>
            <p:ph type="title"/>
          </p:nvPr>
        </p:nvSpPr>
        <p:spPr>
          <a:xfrm>
            <a:off x="1154954" y="947920"/>
            <a:ext cx="8761413" cy="72848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lt2"/>
              </a:buClr>
              <a:buSzPts val="3600"/>
              <a:buFont typeface="Century Gothic"/>
              <a:buNone/>
            </a:pPr>
            <a:r>
              <a:rPr lang="en-US"/>
              <a:t>Switch-Side Debate</a:t>
            </a:r>
            <a:endParaRPr/>
          </a:p>
        </p:txBody>
      </p:sp>
      <p:sp>
        <p:nvSpPr>
          <p:cNvPr id="312" name="Google Shape;312;p25"/>
          <p:cNvSpPr txBox="1"/>
          <p:nvPr>
            <p:ph idx="1" type="body"/>
          </p:nvPr>
        </p:nvSpPr>
        <p:spPr>
          <a:xfrm>
            <a:off x="1154954" y="2603500"/>
            <a:ext cx="8761413" cy="3416300"/>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SzPts val="1600"/>
              <a:buChar char="►"/>
            </a:pPr>
            <a:r>
              <a:rPr lang="en-US" sz="2000"/>
              <a:t>Debaters </a:t>
            </a:r>
            <a:r>
              <a:rPr b="1" lang="en-US" sz="2000"/>
              <a:t>switch sides</a:t>
            </a:r>
            <a:r>
              <a:rPr lang="en-US" sz="2000"/>
              <a:t> on the resolution.</a:t>
            </a:r>
            <a:endParaRPr/>
          </a:p>
          <a:p>
            <a:pPr indent="-285750" lvl="1" marL="742950" rtl="0" algn="l">
              <a:spcBef>
                <a:spcPts val="1000"/>
              </a:spcBef>
              <a:spcAft>
                <a:spcPts val="0"/>
              </a:spcAft>
              <a:buSzPts val="1440"/>
              <a:buChar char="►"/>
            </a:pPr>
            <a:r>
              <a:rPr lang="en-US" sz="1800"/>
              <a:t>You must be prepared to debate both sides.</a:t>
            </a:r>
            <a:endParaRPr/>
          </a:p>
          <a:p>
            <a:pPr indent="-241300" lvl="0" marL="342900" rtl="0" algn="l">
              <a:spcBef>
                <a:spcPts val="1000"/>
              </a:spcBef>
              <a:spcAft>
                <a:spcPts val="0"/>
              </a:spcAft>
              <a:buSzPts val="1600"/>
              <a:buNone/>
            </a:pPr>
            <a:r>
              <a:t/>
            </a:r>
            <a:endParaRPr sz="2000"/>
          </a:p>
          <a:p>
            <a:pPr indent="-342900" lvl="0" marL="342900" rtl="0" algn="l">
              <a:spcBef>
                <a:spcPts val="1000"/>
              </a:spcBef>
              <a:spcAft>
                <a:spcPts val="0"/>
              </a:spcAft>
              <a:buSzPts val="1600"/>
              <a:buChar char="►"/>
            </a:pPr>
            <a:r>
              <a:rPr lang="en-US" sz="2000"/>
              <a:t>The process teaches how to argue from a </a:t>
            </a:r>
            <a:r>
              <a:rPr b="1" lang="en-US" sz="2000"/>
              <a:t>variety of perspectives.</a:t>
            </a:r>
            <a:endParaRPr sz="20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7" name="Shape 317"/>
        <p:cNvGrpSpPr/>
        <p:nvPr/>
      </p:nvGrpSpPr>
      <p:grpSpPr>
        <a:xfrm>
          <a:off x="0" y="0"/>
          <a:ext cx="0" cy="0"/>
          <a:chOff x="0" y="0"/>
          <a:chExt cx="0" cy="0"/>
        </a:xfrm>
      </p:grpSpPr>
      <p:sp>
        <p:nvSpPr>
          <p:cNvPr id="318" name="Google Shape;318;p26"/>
          <p:cNvSpPr txBox="1"/>
          <p:nvPr>
            <p:ph type="title"/>
          </p:nvPr>
        </p:nvSpPr>
        <p:spPr>
          <a:xfrm>
            <a:off x="1154956" y="2677644"/>
            <a:ext cx="4351023" cy="2283823"/>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lt2"/>
              </a:buClr>
              <a:buSzPts val="4000"/>
              <a:buFont typeface="Century Gothic"/>
              <a:buNone/>
            </a:pPr>
            <a:r>
              <a:rPr lang="en-US"/>
              <a:t>II. The Speeches</a:t>
            </a:r>
            <a:endParaRPr/>
          </a:p>
        </p:txBody>
      </p:sp>
      <p:sp>
        <p:nvSpPr>
          <p:cNvPr id="319" name="Google Shape;319;p26"/>
          <p:cNvSpPr txBox="1"/>
          <p:nvPr>
            <p:ph idx="1" type="body"/>
          </p:nvPr>
        </p:nvSpPr>
        <p:spPr>
          <a:xfrm>
            <a:off x="6895559" y="2677644"/>
            <a:ext cx="3757545" cy="2283824"/>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SzPts val="1600"/>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4" name="Shape 324"/>
        <p:cNvGrpSpPr/>
        <p:nvPr/>
      </p:nvGrpSpPr>
      <p:grpSpPr>
        <a:xfrm>
          <a:off x="0" y="0"/>
          <a:ext cx="0" cy="0"/>
          <a:chOff x="0" y="0"/>
          <a:chExt cx="0" cy="0"/>
        </a:xfrm>
      </p:grpSpPr>
      <p:sp>
        <p:nvSpPr>
          <p:cNvPr id="325" name="Google Shape;325;p27"/>
          <p:cNvSpPr txBox="1"/>
          <p:nvPr>
            <p:ph type="title"/>
          </p:nvPr>
        </p:nvSpPr>
        <p:spPr>
          <a:xfrm>
            <a:off x="1154954" y="947920"/>
            <a:ext cx="8761413" cy="72848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lt2"/>
              </a:buClr>
              <a:buSzPts val="3600"/>
              <a:buFont typeface="Century Gothic"/>
              <a:buNone/>
            </a:pPr>
            <a:r>
              <a:rPr lang="en-US"/>
              <a:t>Types of Speeches</a:t>
            </a:r>
            <a:endParaRPr/>
          </a:p>
        </p:txBody>
      </p:sp>
      <p:sp>
        <p:nvSpPr>
          <p:cNvPr id="326" name="Google Shape;326;p27"/>
          <p:cNvSpPr txBox="1"/>
          <p:nvPr>
            <p:ph idx="1" type="body"/>
          </p:nvPr>
        </p:nvSpPr>
        <p:spPr>
          <a:xfrm>
            <a:off x="1154954" y="2603500"/>
            <a:ext cx="8761413" cy="3416300"/>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SzPts val="1600"/>
              <a:buChar char="►"/>
            </a:pPr>
            <a:r>
              <a:rPr b="1" lang="en-US" sz="2000"/>
              <a:t>Constructives</a:t>
            </a:r>
            <a:r>
              <a:rPr lang="en-US" sz="2000"/>
              <a:t> – Teams present their initial arguments.</a:t>
            </a:r>
            <a:endParaRPr/>
          </a:p>
          <a:p>
            <a:pPr indent="-241300" lvl="0" marL="342900" rtl="0" algn="l">
              <a:spcBef>
                <a:spcPts val="1000"/>
              </a:spcBef>
              <a:spcAft>
                <a:spcPts val="0"/>
              </a:spcAft>
              <a:buSzPts val="1600"/>
              <a:buNone/>
            </a:pPr>
            <a:r>
              <a:t/>
            </a:r>
            <a:endParaRPr sz="2000"/>
          </a:p>
          <a:p>
            <a:pPr indent="-342900" lvl="0" marL="342900" rtl="0" algn="l">
              <a:spcBef>
                <a:spcPts val="1000"/>
              </a:spcBef>
              <a:spcAft>
                <a:spcPts val="0"/>
              </a:spcAft>
              <a:buSzPts val="1600"/>
              <a:buChar char="►"/>
            </a:pPr>
            <a:r>
              <a:rPr b="1" lang="en-US" sz="2000"/>
              <a:t>Rebuttals</a:t>
            </a:r>
            <a:r>
              <a:rPr lang="en-US" sz="2000"/>
              <a:t> – Teams develop, compare, and condense arguments.</a:t>
            </a:r>
            <a:endParaRPr/>
          </a:p>
          <a:p>
            <a:pPr indent="-241300" lvl="0" marL="342900" rtl="0" algn="l">
              <a:spcBef>
                <a:spcPts val="1000"/>
              </a:spcBef>
              <a:spcAft>
                <a:spcPts val="0"/>
              </a:spcAft>
              <a:buSzPts val="1600"/>
              <a:buNone/>
            </a:pPr>
            <a:r>
              <a:t/>
            </a:r>
            <a:endParaRPr sz="2000"/>
          </a:p>
          <a:p>
            <a:pPr indent="-342900" lvl="0" marL="342900" rtl="0" algn="l">
              <a:spcBef>
                <a:spcPts val="1000"/>
              </a:spcBef>
              <a:spcAft>
                <a:spcPts val="0"/>
              </a:spcAft>
              <a:buSzPts val="1600"/>
              <a:buChar char="►"/>
            </a:pPr>
            <a:r>
              <a:rPr b="1" lang="en-US" sz="2000"/>
              <a:t>Cross-Examination</a:t>
            </a:r>
            <a:r>
              <a:rPr lang="en-US" sz="2000"/>
              <a:t> (CX) – Debaters ask/answer questions.</a:t>
            </a:r>
            <a:endParaRPr/>
          </a:p>
        </p:txBody>
      </p:sp>
    </p:spTree>
  </p:cSld>
  <p:clrMapOvr>
    <a:masterClrMapping/>
  </p:clrMapOvr>
</p:sld>
</file>

<file path=ppt/theme/theme1.xml><?xml version="1.0" encoding="utf-8"?>
<a:theme xmlns:a="http://schemas.openxmlformats.org/drawingml/2006/main" xmlns:r="http://schemas.openxmlformats.org/officeDocument/2006/relationships" name="Ion Boardroom">
  <a:themeElements>
    <a:clrScheme name="Ion Boardroom">
      <a:dk1>
        <a:srgbClr val="000000"/>
      </a:dk1>
      <a:lt1>
        <a:srgbClr val="FFFFFF"/>
      </a:lt1>
      <a:dk2>
        <a:srgbClr val="EE5818"/>
      </a:dk2>
      <a:lt2>
        <a:srgbClr val="EBEBEB"/>
      </a:lt2>
      <a:accent1>
        <a:srgbClr val="F5A408"/>
      </a:accent1>
      <a:accent2>
        <a:srgbClr val="FA731A"/>
      </a:accent2>
      <a:accent3>
        <a:srgbClr val="AB9281"/>
      </a:accent3>
      <a:accent4>
        <a:srgbClr val="A18CD0"/>
      </a:accent4>
      <a:accent5>
        <a:srgbClr val="8EBBD2"/>
      </a:accent5>
      <a:accent6>
        <a:srgbClr val="ACC995"/>
      </a:accent6>
      <a:hlink>
        <a:srgbClr val="FAC96A"/>
      </a:hlink>
      <a:folHlink>
        <a:srgbClr val="FCDB9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